
<file path=[Content_Types].xml><?xml version="1.0" encoding="utf-8"?>
<Types xmlns="http://schemas.openxmlformats.org/package/2006/content-types">
  <Default ContentType="application/xml" Extension="xml"/>
  <Default ContentType="image/jpeg" Extension="jpeg"/>
  <Default ContentType="image/png" Extension="png"/>
  <Default ContentType="application/vnd.openxmlformats-package.relationships+xml" Extension="rels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8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theme+xml" PartName="/ppt/theme/theme2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theme+xml" PartName="/ppt/theme/theme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theme+xml" PartName="/ppt/theme/theme4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theme+xml" PartName="/ppt/theme/theme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72.xml"/>
  <Override ContentType="application/vnd.openxmlformats-officedocument.theme+xml" PartName="/ppt/theme/theme6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84.xml"/>
  <Override ContentType="application/vnd.openxmlformats-officedocument.theme+xml" PartName="/ppt/theme/theme7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96.xml"/>
  <Override ContentType="application/vnd.openxmlformats-officedocument.theme+xml" PartName="/ppt/theme/theme8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</p:sldMasterIdLst>
  <p:sldIdLst>
    <p:sldId id="256" r:id="rId9"/>
    <p:sldId id="257" r:id="rId10"/>
    <p:sldId id="258" r:id="rId11"/>
    <p:sldId id="259" r:id="rId12"/>
    <p:sldId id="261" r:id="rId13"/>
    <p:sldId id="260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</p:sldIdLst>
  <p:sldSz cx="13004800" cy="975360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5"/>
  </p:normalViewPr>
  <p:slideViewPr>
    <p:cSldViewPr snapToGrid="0" snapToObjects="1">
      <p:cViewPr varScale="1">
        <p:scale>
          <a:sx n="81" d="100"/>
          <a:sy n="81" d="100"/>
        </p:scale>
        <p:origin x="15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736560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2819520" y="4063320"/>
            <a:ext cx="736560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59376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593760" y="406332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2819520" y="406332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736560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2819520" y="1257480"/>
            <a:ext cx="736560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pic>
        <p:nvPicPr>
          <p:cNvPr id="36" name="Bild 35"/>
          <p:cNvPicPr/>
          <p:nvPr/>
        </p:nvPicPr>
        <p:blipFill>
          <a:blip r:embed="rId2"/>
          <a:stretch/>
        </p:blipFill>
        <p:spPr>
          <a:xfrm>
            <a:off x="3135960" y="1257480"/>
            <a:ext cx="6732720" cy="5371920"/>
          </a:xfrm>
          <a:prstGeom prst="rect">
            <a:avLst/>
          </a:prstGeom>
          <a:ln>
            <a:noFill/>
          </a:ln>
        </p:spPr>
      </p:pic>
      <p:pic>
        <p:nvPicPr>
          <p:cNvPr id="37" name="Bild 36"/>
          <p:cNvPicPr/>
          <p:nvPr/>
        </p:nvPicPr>
        <p:blipFill>
          <a:blip r:embed="rId2"/>
          <a:stretch/>
        </p:blipFill>
        <p:spPr>
          <a:xfrm>
            <a:off x="3135960" y="1257480"/>
            <a:ext cx="6732720" cy="5371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2819520" y="1257480"/>
            <a:ext cx="7365600" cy="537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736560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359424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593760" y="1257480"/>
            <a:ext cx="359424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1028880" y="6743880"/>
            <a:ext cx="10972440" cy="7063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2819520" y="406332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593760" y="1257480"/>
            <a:ext cx="359424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2819520" y="1257480"/>
            <a:ext cx="7365600" cy="537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359424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59376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593760" y="406332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59376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2819520" y="4063320"/>
            <a:ext cx="736560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736560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2819520" y="4063320"/>
            <a:ext cx="736560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59376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593760" y="406332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2819520" y="406332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736560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2819520" y="1257480"/>
            <a:ext cx="736560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pic>
        <p:nvPicPr>
          <p:cNvPr id="75" name="Bild 74"/>
          <p:cNvPicPr/>
          <p:nvPr/>
        </p:nvPicPr>
        <p:blipFill>
          <a:blip r:embed="rId2"/>
          <a:stretch/>
        </p:blipFill>
        <p:spPr>
          <a:xfrm>
            <a:off x="3135960" y="1257480"/>
            <a:ext cx="6732720" cy="5371920"/>
          </a:xfrm>
          <a:prstGeom prst="rect">
            <a:avLst/>
          </a:prstGeom>
          <a:ln>
            <a:noFill/>
          </a:ln>
        </p:spPr>
      </p:pic>
      <p:pic>
        <p:nvPicPr>
          <p:cNvPr id="76" name="Bild 75"/>
          <p:cNvPicPr/>
          <p:nvPr/>
        </p:nvPicPr>
        <p:blipFill>
          <a:blip r:embed="rId2"/>
          <a:stretch/>
        </p:blipFill>
        <p:spPr>
          <a:xfrm>
            <a:off x="3135960" y="1257480"/>
            <a:ext cx="6732720" cy="5371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2819520" y="1257480"/>
            <a:ext cx="7365600" cy="537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736560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359424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593760" y="1257480"/>
            <a:ext cx="359424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736560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1028880" y="6743880"/>
            <a:ext cx="10972440" cy="7063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2819520" y="406332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6593760" y="1257480"/>
            <a:ext cx="359424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359424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59376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6593760" y="406332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59376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2819520" y="4063320"/>
            <a:ext cx="736560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736560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2819520" y="4063320"/>
            <a:ext cx="736560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59376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593760" y="406332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2819520" y="406332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736560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2819520" y="1257480"/>
            <a:ext cx="736560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pic>
        <p:nvPicPr>
          <p:cNvPr id="113" name="Bild 112"/>
          <p:cNvPicPr/>
          <p:nvPr/>
        </p:nvPicPr>
        <p:blipFill>
          <a:blip r:embed="rId2"/>
          <a:stretch/>
        </p:blipFill>
        <p:spPr>
          <a:xfrm>
            <a:off x="3135960" y="1257480"/>
            <a:ext cx="6732720" cy="5371920"/>
          </a:xfrm>
          <a:prstGeom prst="rect">
            <a:avLst/>
          </a:prstGeom>
          <a:ln>
            <a:noFill/>
          </a:ln>
        </p:spPr>
      </p:pic>
      <p:pic>
        <p:nvPicPr>
          <p:cNvPr id="114" name="Bild 113"/>
          <p:cNvPicPr/>
          <p:nvPr/>
        </p:nvPicPr>
        <p:blipFill>
          <a:blip r:embed="rId2"/>
          <a:stretch/>
        </p:blipFill>
        <p:spPr>
          <a:xfrm>
            <a:off x="3135960" y="1257480"/>
            <a:ext cx="6732720" cy="5371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subTitle"/>
          </p:nvPr>
        </p:nvSpPr>
        <p:spPr>
          <a:xfrm>
            <a:off x="2819520" y="1257480"/>
            <a:ext cx="7365600" cy="537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736560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359424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593760" y="1257480"/>
            <a:ext cx="359424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359424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593760" y="1257480"/>
            <a:ext cx="359424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subTitle"/>
          </p:nvPr>
        </p:nvSpPr>
        <p:spPr>
          <a:xfrm>
            <a:off x="1028880" y="6743880"/>
            <a:ext cx="10972440" cy="7063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2819520" y="406332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6593760" y="1257480"/>
            <a:ext cx="359424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359424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59376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6593760" y="406332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659376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2819520" y="4063320"/>
            <a:ext cx="736560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736560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2819520" y="4063320"/>
            <a:ext cx="736560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59376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6593760" y="406332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2819520" y="406332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736560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2819520" y="1257480"/>
            <a:ext cx="736560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pic>
        <p:nvPicPr>
          <p:cNvPr id="151" name="Bild 150"/>
          <p:cNvPicPr/>
          <p:nvPr/>
        </p:nvPicPr>
        <p:blipFill>
          <a:blip r:embed="rId2"/>
          <a:stretch/>
        </p:blipFill>
        <p:spPr>
          <a:xfrm>
            <a:off x="3135960" y="1257480"/>
            <a:ext cx="6732720" cy="5371920"/>
          </a:xfrm>
          <a:prstGeom prst="rect">
            <a:avLst/>
          </a:prstGeom>
          <a:ln>
            <a:noFill/>
          </a:ln>
        </p:spPr>
      </p:pic>
      <p:pic>
        <p:nvPicPr>
          <p:cNvPr id="152" name="Bild 151"/>
          <p:cNvPicPr/>
          <p:nvPr/>
        </p:nvPicPr>
        <p:blipFill>
          <a:blip r:embed="rId2"/>
          <a:stretch/>
        </p:blipFill>
        <p:spPr>
          <a:xfrm>
            <a:off x="3135960" y="1257480"/>
            <a:ext cx="6732720" cy="5371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subTitle"/>
          </p:nvPr>
        </p:nvSpPr>
        <p:spPr>
          <a:xfrm>
            <a:off x="2819520" y="1257480"/>
            <a:ext cx="7365600" cy="537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736560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359424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6593760" y="1257480"/>
            <a:ext cx="359424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ubTitle"/>
          </p:nvPr>
        </p:nvSpPr>
        <p:spPr>
          <a:xfrm>
            <a:off x="1028880" y="6743880"/>
            <a:ext cx="10972440" cy="7063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2819520" y="406332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6593760" y="1257480"/>
            <a:ext cx="359424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359424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659376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6593760" y="406332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659376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2819520" y="4063320"/>
            <a:ext cx="736560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736560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2819520" y="4063320"/>
            <a:ext cx="736560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659376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6593760" y="406332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84" name="PlaceHolder 5"/>
          <p:cNvSpPr>
            <a:spLocks noGrp="1"/>
          </p:cNvSpPr>
          <p:nvPr>
            <p:ph type="body"/>
          </p:nvPr>
        </p:nvSpPr>
        <p:spPr>
          <a:xfrm>
            <a:off x="2819520" y="406332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1028880" y="6743880"/>
            <a:ext cx="10972440" cy="7063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736560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2819520" y="1257480"/>
            <a:ext cx="736560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pic>
        <p:nvPicPr>
          <p:cNvPr id="188" name="Bild 187"/>
          <p:cNvPicPr/>
          <p:nvPr/>
        </p:nvPicPr>
        <p:blipFill>
          <a:blip r:embed="rId2"/>
          <a:stretch/>
        </p:blipFill>
        <p:spPr>
          <a:xfrm>
            <a:off x="3135960" y="1257480"/>
            <a:ext cx="6732720" cy="5371920"/>
          </a:xfrm>
          <a:prstGeom prst="rect">
            <a:avLst/>
          </a:prstGeom>
          <a:ln>
            <a:noFill/>
          </a:ln>
        </p:spPr>
      </p:pic>
      <p:pic>
        <p:nvPicPr>
          <p:cNvPr id="189" name="Bild 188"/>
          <p:cNvPicPr/>
          <p:nvPr/>
        </p:nvPicPr>
        <p:blipFill>
          <a:blip r:embed="rId2"/>
          <a:stretch/>
        </p:blipFill>
        <p:spPr>
          <a:xfrm>
            <a:off x="3135960" y="1257480"/>
            <a:ext cx="6732720" cy="5371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subTitle"/>
          </p:nvPr>
        </p:nvSpPr>
        <p:spPr>
          <a:xfrm>
            <a:off x="2819520" y="1257480"/>
            <a:ext cx="7365600" cy="537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736560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359424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6593760" y="1257480"/>
            <a:ext cx="359424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subTitle"/>
          </p:nvPr>
        </p:nvSpPr>
        <p:spPr>
          <a:xfrm>
            <a:off x="1028880" y="6743880"/>
            <a:ext cx="10972440" cy="7063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2819520" y="406332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6593760" y="1257480"/>
            <a:ext cx="359424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359424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659376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6593760" y="406332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659376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2819520" y="4063320"/>
            <a:ext cx="736560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2819520" y="406332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593760" y="1257480"/>
            <a:ext cx="359424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736560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2819520" y="4063320"/>
            <a:ext cx="736560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659376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6593760" y="406332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21" name="PlaceHolder 5"/>
          <p:cNvSpPr>
            <a:spLocks noGrp="1"/>
          </p:cNvSpPr>
          <p:nvPr>
            <p:ph type="body"/>
          </p:nvPr>
        </p:nvSpPr>
        <p:spPr>
          <a:xfrm>
            <a:off x="2819520" y="406332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736560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2819520" y="1257480"/>
            <a:ext cx="736560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pic>
        <p:nvPicPr>
          <p:cNvPr id="225" name="Bild 224"/>
          <p:cNvPicPr/>
          <p:nvPr/>
        </p:nvPicPr>
        <p:blipFill>
          <a:blip r:embed="rId2"/>
          <a:stretch/>
        </p:blipFill>
        <p:spPr>
          <a:xfrm>
            <a:off x="3135960" y="1257480"/>
            <a:ext cx="6732720" cy="5371920"/>
          </a:xfrm>
          <a:prstGeom prst="rect">
            <a:avLst/>
          </a:prstGeom>
          <a:ln>
            <a:noFill/>
          </a:ln>
        </p:spPr>
      </p:pic>
      <p:pic>
        <p:nvPicPr>
          <p:cNvPr id="226" name="Bild 225"/>
          <p:cNvPicPr/>
          <p:nvPr/>
        </p:nvPicPr>
        <p:blipFill>
          <a:blip r:embed="rId2"/>
          <a:stretch/>
        </p:blipFill>
        <p:spPr>
          <a:xfrm>
            <a:off x="3135960" y="1257480"/>
            <a:ext cx="6732720" cy="5371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subTitle"/>
          </p:nvPr>
        </p:nvSpPr>
        <p:spPr>
          <a:xfrm>
            <a:off x="2819520" y="1257480"/>
            <a:ext cx="7365600" cy="537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736560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359424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6593760" y="1257480"/>
            <a:ext cx="359424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ubTitle"/>
          </p:nvPr>
        </p:nvSpPr>
        <p:spPr>
          <a:xfrm>
            <a:off x="1028880" y="6743880"/>
            <a:ext cx="10972440" cy="7063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2819520" y="406332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6593760" y="1257480"/>
            <a:ext cx="359424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359424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59376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593760" y="406332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359424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659376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6593760" y="406332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659376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2819520" y="4063320"/>
            <a:ext cx="736560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736560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2819520" y="4063320"/>
            <a:ext cx="736560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659376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6593760" y="406332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 type="body"/>
          </p:nvPr>
        </p:nvSpPr>
        <p:spPr>
          <a:xfrm>
            <a:off x="2819520" y="406332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736560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2819520" y="1257480"/>
            <a:ext cx="736560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pic>
        <p:nvPicPr>
          <p:cNvPr id="262" name="Bild 261"/>
          <p:cNvPicPr/>
          <p:nvPr/>
        </p:nvPicPr>
        <p:blipFill>
          <a:blip r:embed="rId2"/>
          <a:stretch/>
        </p:blipFill>
        <p:spPr>
          <a:xfrm>
            <a:off x="3135960" y="1257480"/>
            <a:ext cx="6732720" cy="5371920"/>
          </a:xfrm>
          <a:prstGeom prst="rect">
            <a:avLst/>
          </a:prstGeom>
          <a:ln>
            <a:noFill/>
          </a:ln>
        </p:spPr>
      </p:pic>
      <p:pic>
        <p:nvPicPr>
          <p:cNvPr id="263" name="Bild 262"/>
          <p:cNvPicPr/>
          <p:nvPr/>
        </p:nvPicPr>
        <p:blipFill>
          <a:blip r:embed="rId2"/>
          <a:stretch/>
        </p:blipFill>
        <p:spPr>
          <a:xfrm>
            <a:off x="3135960" y="1257480"/>
            <a:ext cx="6732720" cy="5371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subTitle"/>
          </p:nvPr>
        </p:nvSpPr>
        <p:spPr>
          <a:xfrm>
            <a:off x="2819520" y="1257480"/>
            <a:ext cx="7365600" cy="537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736560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359424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6593760" y="1257480"/>
            <a:ext cx="359424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59376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2819520" y="4063320"/>
            <a:ext cx="736560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ubTitle"/>
          </p:nvPr>
        </p:nvSpPr>
        <p:spPr>
          <a:xfrm>
            <a:off x="1028880" y="6743880"/>
            <a:ext cx="10972440" cy="7063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2819520" y="406332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6593760" y="1257480"/>
            <a:ext cx="359424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359424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659376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6593760" y="406332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659376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2819520" y="4063320"/>
            <a:ext cx="736560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736560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2819520" y="4063320"/>
            <a:ext cx="736560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6593760" y="125748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6593760" y="406332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96" name="PlaceHolder 5"/>
          <p:cNvSpPr>
            <a:spLocks noGrp="1"/>
          </p:cNvSpPr>
          <p:nvPr>
            <p:ph type="body"/>
          </p:nvPr>
        </p:nvSpPr>
        <p:spPr>
          <a:xfrm>
            <a:off x="2819520" y="4063320"/>
            <a:ext cx="3594240" cy="2562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2819520" y="1257480"/>
            <a:ext cx="736560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2819520" y="1257480"/>
            <a:ext cx="7365600" cy="53719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pic>
        <p:nvPicPr>
          <p:cNvPr id="300" name="Bild 299"/>
          <p:cNvPicPr/>
          <p:nvPr/>
        </p:nvPicPr>
        <p:blipFill>
          <a:blip r:embed="rId2"/>
          <a:stretch/>
        </p:blipFill>
        <p:spPr>
          <a:xfrm>
            <a:off x="3135960" y="1257480"/>
            <a:ext cx="6732720" cy="5371920"/>
          </a:xfrm>
          <a:prstGeom prst="rect">
            <a:avLst/>
          </a:prstGeom>
          <a:ln>
            <a:noFill/>
          </a:ln>
        </p:spPr>
      </p:pic>
      <p:pic>
        <p:nvPicPr>
          <p:cNvPr id="301" name="Bild 300"/>
          <p:cNvPicPr/>
          <p:nvPr/>
        </p:nvPicPr>
        <p:blipFill>
          <a:blip r:embed="rId2"/>
          <a:stretch/>
        </p:blipFill>
        <p:spPr>
          <a:xfrm>
            <a:off x="3135960" y="1257480"/>
            <a:ext cx="6732720" cy="5371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4.xml"/><Relationship Id="rId13" Type="http://schemas.openxmlformats.org/officeDocument/2006/relationships/theme" Target="../theme/theme7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96.xml"/><Relationship Id="rId13" Type="http://schemas.openxmlformats.org/officeDocument/2006/relationships/theme" Target="../theme/theme8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body"/>
          </p:nvPr>
        </p:nvSpPr>
        <p:spPr>
          <a:xfrm>
            <a:off x="7664400" y="2044800"/>
            <a:ext cx="4266720" cy="563832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Format des Gliederungstextes durch Klicken bearbeiten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Zweite Gliederungsebene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Dritte Gliederungsebene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Vierte Gliederungsebene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Fünfte Gliederungsebene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Sechste Gliederungsebene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Siebte Gliederungsebene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title"/>
          </p:nvPr>
        </p:nvSpPr>
        <p:spPr>
          <a:xfrm>
            <a:off x="762120" y="2311560"/>
            <a:ext cx="6324120" cy="3187440"/>
          </a:xfrm>
          <a:prstGeom prst="rect">
            <a:avLst/>
          </a:prstGeom>
        </p:spPr>
        <p:txBody>
          <a:bodyPr lIns="50760" tIns="50760" rIns="50760" bIns="50760" anchor="b"/>
          <a:lstStyle/>
          <a:p>
            <a:pPr algn="ctr">
              <a:lnSpc>
                <a:spcPct val="100000"/>
              </a:lnSpc>
            </a:pPr>
            <a:r>
              <a:rPr lang="de-DE" sz="7800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Copperplate"/>
                <a:ea typeface="Copperplate"/>
              </a:rPr>
              <a:t>Titeltext</a:t>
            </a:r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762120" y="5626080"/>
            <a:ext cx="6324120" cy="3238200"/>
          </a:xfrm>
          <a:prstGeom prst="rect">
            <a:avLst/>
          </a:prstGeom>
        </p:spPr>
        <p:txBody>
          <a:bodyPr lIns="50760" tIns="50760" rIns="50760" bIns="5076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00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Copperplate"/>
                <a:ea typeface="Copperplate"/>
              </a:rPr>
              <a:t>Format des Gliederungstextes durch Klicken bearbeiten</a:t>
            </a:r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4200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Copperplate"/>
                <a:ea typeface="Copperplate"/>
              </a:rPr>
              <a:t>Zweite Gliederungsebene</a:t>
            </a:r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00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Copperplate"/>
                <a:ea typeface="Copperplate"/>
              </a:rPr>
              <a:t>Dritte Gliederungsebene</a:t>
            </a:r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4200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Copperplate"/>
                <a:ea typeface="Copperplate"/>
              </a:rPr>
              <a:t>Vierte Gliederungsebene</a:t>
            </a:r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00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Copperplate"/>
                <a:ea typeface="Copperplate"/>
              </a:rPr>
              <a:t>Fünfte Gliederungsebene</a:t>
            </a:r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00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Copperplate"/>
                <a:ea typeface="Copperplate"/>
              </a:rPr>
              <a:t>Sechste Gliederungsebene</a:t>
            </a:r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algn="ctr">
              <a:lnSpc>
                <a:spcPct val="100000"/>
              </a:lnSpc>
            </a:pPr>
            <a:r>
              <a:rPr lang="de-DE" sz="4200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Copperplate"/>
                <a:ea typeface="Copperplate"/>
              </a:rPr>
              <a:t>Siebte GliederungsebeneTextebene 1</a:t>
            </a:r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algn="ctr"/>
            <a:r>
              <a:rPr lang="de-DE" sz="4200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Copperplate"/>
                <a:ea typeface="Copperplate"/>
              </a:rPr>
              <a:t>Textebene 2</a:t>
            </a:r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algn="ctr"/>
            <a:r>
              <a:rPr lang="de-DE" sz="4200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Copperplate"/>
                <a:ea typeface="Copperplate"/>
              </a:rPr>
              <a:t>Textebene 3</a:t>
            </a:r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algn="ctr"/>
            <a:r>
              <a:rPr lang="de-DE" sz="4200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Copperplate"/>
                <a:ea typeface="Copperplate"/>
              </a:rPr>
              <a:t>Textebene 4</a:t>
            </a:r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algn="ctr"/>
            <a:r>
              <a:rPr lang="de-DE" sz="4200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Copperplate"/>
                <a:ea typeface="Copperplate"/>
              </a:rPr>
              <a:t>Textebene 5</a:t>
            </a:r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299280" y="9258480"/>
            <a:ext cx="393120" cy="325440"/>
          </a:xfrm>
          <a:prstGeom prst="rect">
            <a:avLst/>
          </a:prstGeom>
        </p:spPr>
        <p:txBody>
          <a:bodyPr lIns="50760" tIns="50760" rIns="50760" bIns="50760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body"/>
          </p:nvPr>
        </p:nvSpPr>
        <p:spPr>
          <a:xfrm>
            <a:off x="7394400" y="4637880"/>
            <a:ext cx="4686120" cy="415260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Format des Gliederungstextes durch Klicken bearbeiten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Zweite Gliederungsebene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Dritte Gliederungsebene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Vierte Gliederungsebene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Fünfte Gliederungsebene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Sechste Gliederungsebene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Siebte Gliederungsebene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394400" y="927000"/>
            <a:ext cx="4686120" cy="285732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Format des Gliederungstextes durch Klicken bearbeiten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Zweite Gliederungsebene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Dritte Gliederungsebene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Vierte Gliederungsebene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Fünfte Gliederungsebene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Sechste Gliederungsebene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Siebte Gliederungsebene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914400" y="927000"/>
            <a:ext cx="5625720" cy="78609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Format des Gliederungstextes durch Klicken bearbeiten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Zweite Gliederungsebene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Dritte Gliederungsebene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Vierte Gliederungsebene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Fünfte Gliederungsebene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Sechste Gliederungsebene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Siebte Gliederungsebene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sldNum"/>
          </p:nvPr>
        </p:nvSpPr>
        <p:spPr>
          <a:xfrm>
            <a:off x="6324480" y="9004320"/>
            <a:ext cx="342720" cy="367920"/>
          </a:xfrm>
          <a:prstGeom prst="rect">
            <a:avLst/>
          </a:prstGeom>
        </p:spPr>
        <p:txBody>
          <a:bodyPr lIns="50760" tIns="50760" rIns="50760" bIns="50760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Format des Titeltextes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body"/>
          </p:nvPr>
        </p:nvSpPr>
        <p:spPr>
          <a:xfrm>
            <a:off x="2819520" y="1257480"/>
            <a:ext cx="7365600" cy="537192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Format des Gliederungstextes durch Klicken bearbeiten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Zweite Gliederungsebene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Dritte Gliederungsebene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Vierte Gliederungsebene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Fünfte Gliederungsebene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Sechste Gliederungsebene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Siebte Gliederungsebene</a:t>
            </a:r>
          </a:p>
        </p:txBody>
      </p:sp>
      <p:sp>
        <p:nvSpPr>
          <p:cNvPr id="78" name="PlaceHolder 2"/>
          <p:cNvSpPr>
            <a:spLocks noGrp="1"/>
          </p:cNvSpPr>
          <p:nvPr>
            <p:ph type="title"/>
          </p:nvPr>
        </p:nvSpPr>
        <p:spPr>
          <a:xfrm>
            <a:off x="1028880" y="6743880"/>
            <a:ext cx="10972440" cy="1523520"/>
          </a:xfrm>
          <a:prstGeom prst="rect">
            <a:avLst/>
          </a:prstGeom>
        </p:spPr>
        <p:txBody>
          <a:bodyPr lIns="50760" tIns="50760" rIns="50760" bIns="50760" anchor="b"/>
          <a:lstStyle/>
          <a:p>
            <a:pPr algn="ctr">
              <a:lnSpc>
                <a:spcPct val="100000"/>
              </a:lnSpc>
            </a:pPr>
            <a:r>
              <a:rPr lang="de-DE" sz="7800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Copperplate"/>
                <a:ea typeface="Copperplate"/>
              </a:rPr>
              <a:t>Titeltext</a:t>
            </a:r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1028880" y="8255160"/>
            <a:ext cx="10972440" cy="1193400"/>
          </a:xfrm>
          <a:prstGeom prst="rect">
            <a:avLst/>
          </a:prstGeom>
        </p:spPr>
        <p:txBody>
          <a:bodyPr lIns="50760" tIns="50760" rIns="50760" bIns="5076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00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Copperplate"/>
                <a:ea typeface="Copperplate"/>
              </a:rPr>
              <a:t>Format des Gliederungstextes durch Klicken bearbeiten</a:t>
            </a:r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4200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Copperplate"/>
                <a:ea typeface="Copperplate"/>
              </a:rPr>
              <a:t>Zweite Gliederungsebene</a:t>
            </a:r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00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Copperplate"/>
                <a:ea typeface="Copperplate"/>
              </a:rPr>
              <a:t>Dritte Gliederungsebene</a:t>
            </a:r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4200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Copperplate"/>
                <a:ea typeface="Copperplate"/>
              </a:rPr>
              <a:t>Vierte Gliederungsebene</a:t>
            </a:r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00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Copperplate"/>
                <a:ea typeface="Copperplate"/>
              </a:rPr>
              <a:t>Fünfte Gliederungsebene</a:t>
            </a:r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00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Copperplate"/>
                <a:ea typeface="Copperplate"/>
              </a:rPr>
              <a:t>Sechste Gliederungsebene</a:t>
            </a:r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algn="ctr">
              <a:lnSpc>
                <a:spcPct val="100000"/>
              </a:lnSpc>
            </a:pPr>
            <a:r>
              <a:rPr lang="de-DE" sz="4200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Copperplate"/>
                <a:ea typeface="Copperplate"/>
              </a:rPr>
              <a:t>Siebte GliederungsebeneTextebene 1</a:t>
            </a:r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algn="ctr"/>
            <a:r>
              <a:rPr lang="de-DE" sz="4200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Copperplate"/>
                <a:ea typeface="Copperplate"/>
              </a:rPr>
              <a:t>Textebene 2</a:t>
            </a:r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algn="ctr"/>
            <a:r>
              <a:rPr lang="de-DE" sz="4200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Copperplate"/>
                <a:ea typeface="Copperplate"/>
              </a:rPr>
              <a:t>Textebene 3</a:t>
            </a:r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algn="ctr"/>
            <a:r>
              <a:rPr lang="de-DE" sz="4200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Copperplate"/>
                <a:ea typeface="Copperplate"/>
              </a:rPr>
              <a:t>Textebene 4</a:t>
            </a:r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algn="ctr"/>
            <a:r>
              <a:rPr lang="de-DE" sz="4200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Copperplate"/>
                <a:ea typeface="Copperplate"/>
              </a:rPr>
              <a:t>Textebene 5</a:t>
            </a:r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sldNum"/>
          </p:nvPr>
        </p:nvSpPr>
        <p:spPr>
          <a:xfrm>
            <a:off x="6299280" y="9258480"/>
            <a:ext cx="393120" cy="325440"/>
          </a:xfrm>
          <a:prstGeom prst="rect">
            <a:avLst/>
          </a:prstGeom>
        </p:spPr>
        <p:txBody>
          <a:bodyPr lIns="50760" tIns="50760" rIns="50760" bIns="50760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body"/>
          </p:nvPr>
        </p:nvSpPr>
        <p:spPr>
          <a:xfrm>
            <a:off x="7410600" y="2806560"/>
            <a:ext cx="4266720" cy="563832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Format des Gliederungstextes durch Klicken bearbeiten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Zweite Gliederungsebene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Dritte Gliederungsebene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Vierte Gliederungsebene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Fünfte Gliederungsebene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Sechste Gliederungsebene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Siebte Gliederungsebene</a:t>
            </a:r>
          </a:p>
        </p:txBody>
      </p:sp>
      <p:sp>
        <p:nvSpPr>
          <p:cNvPr id="116" name="PlaceHolder 2"/>
          <p:cNvSpPr>
            <a:spLocks noGrp="1"/>
          </p:cNvSpPr>
          <p:nvPr>
            <p:ph type="title"/>
          </p:nvPr>
        </p:nvSpPr>
        <p:spPr>
          <a:xfrm>
            <a:off x="1015920" y="546120"/>
            <a:ext cx="10972440" cy="1854000"/>
          </a:xfrm>
          <a:prstGeom prst="rect">
            <a:avLst/>
          </a:prstGeom>
        </p:spPr>
        <p:txBody>
          <a:bodyPr lIns="50760" tIns="50760" rIns="50760" bIns="50760" anchor="ctr"/>
          <a:lstStyle/>
          <a:p>
            <a:pPr algn="ctr">
              <a:lnSpc>
                <a:spcPct val="100000"/>
              </a:lnSpc>
            </a:pPr>
            <a:r>
              <a:rPr lang="de-DE" sz="78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Copperplate"/>
                <a:ea typeface="Copperplate"/>
              </a:rPr>
              <a:t>Titeltext</a:t>
            </a:r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1015920" y="2768760"/>
            <a:ext cx="5486040" cy="5714640"/>
          </a:xfrm>
          <a:prstGeom prst="rect">
            <a:avLst/>
          </a:prstGeom>
        </p:spPr>
        <p:txBody>
          <a:bodyPr lIns="50760" tIns="50760" rIns="50760" bIns="50760" anchor="ctr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4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  <a:ea typeface="Baskerville"/>
              </a:rPr>
              <a:t>Format des Gliederungstextes durch Klicken bearbeiten</a:t>
            </a:r>
            <a:endParaRPr lang="de-DE" sz="34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34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  <a:ea typeface="Baskerville"/>
              </a:rPr>
              <a:t>Zweite Gliederungsebene</a:t>
            </a:r>
            <a:endParaRPr lang="de-DE" sz="34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4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  <a:ea typeface="Baskerville"/>
              </a:rPr>
              <a:t>Dritte Gliederungsebene</a:t>
            </a:r>
            <a:endParaRPr lang="de-DE" sz="34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34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  <a:ea typeface="Baskerville"/>
              </a:rPr>
              <a:t>Vierte Gliederungsebene</a:t>
            </a:r>
            <a:endParaRPr lang="de-DE" sz="34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4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  <a:ea typeface="Baskerville"/>
              </a:rPr>
              <a:t>Fünfte Gliederungsebene</a:t>
            </a:r>
            <a:endParaRPr lang="de-DE" sz="34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4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  <a:ea typeface="Baskerville"/>
              </a:rPr>
              <a:t>Sechste Gliederungsebene</a:t>
            </a:r>
            <a:endParaRPr lang="de-DE" sz="34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419040" indent="-418680">
              <a:lnSpc>
                <a:spcPct val="100000"/>
              </a:lnSpc>
              <a:buClr>
                <a:srgbClr val="A29A85"/>
              </a:buClr>
              <a:buFont typeface="Symbol" charset="2"/>
              <a:buChar char=""/>
            </a:pPr>
            <a:r>
              <a:rPr lang="de-DE" sz="34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  <a:ea typeface="Baskerville"/>
              </a:rPr>
              <a:t>Siebte GliederungsebeneTextebene 1</a:t>
            </a:r>
            <a:endParaRPr lang="de-DE" sz="34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838080" lvl="1" indent="-418680">
              <a:lnSpc>
                <a:spcPct val="100000"/>
              </a:lnSpc>
              <a:buClr>
                <a:srgbClr val="A29A85"/>
              </a:buClr>
              <a:buFont typeface="Symbol" charset="2"/>
              <a:buChar char=""/>
            </a:pPr>
            <a:r>
              <a:rPr lang="de-DE" sz="34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  <a:ea typeface="Baskerville"/>
              </a:rPr>
              <a:t>Textebene 2</a:t>
            </a:r>
            <a:endParaRPr lang="de-DE" sz="34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1181160" lvl="2" indent="-418680">
              <a:lnSpc>
                <a:spcPct val="100000"/>
              </a:lnSpc>
              <a:buClr>
                <a:srgbClr val="A29A85"/>
              </a:buClr>
              <a:buFont typeface="Symbol" charset="2"/>
              <a:buChar char=""/>
            </a:pPr>
            <a:r>
              <a:rPr lang="de-DE" sz="34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  <a:ea typeface="Baskerville"/>
              </a:rPr>
              <a:t>Textebene 3</a:t>
            </a:r>
            <a:endParaRPr lang="de-DE" sz="34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1625760" lvl="3" indent="-418680">
              <a:lnSpc>
                <a:spcPct val="100000"/>
              </a:lnSpc>
              <a:buClr>
                <a:srgbClr val="A29A85"/>
              </a:buClr>
              <a:buFont typeface="Symbol" charset="2"/>
              <a:buChar char=""/>
            </a:pPr>
            <a:r>
              <a:rPr lang="de-DE" sz="34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  <a:ea typeface="Baskerville"/>
              </a:rPr>
              <a:t>Textebene 4</a:t>
            </a:r>
            <a:endParaRPr lang="de-DE" sz="34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2070000" lvl="4" indent="-418680">
              <a:lnSpc>
                <a:spcPct val="100000"/>
              </a:lnSpc>
              <a:buClr>
                <a:srgbClr val="A29A85"/>
              </a:buClr>
              <a:buFont typeface="Symbol" charset="2"/>
              <a:buChar char=""/>
            </a:pPr>
            <a:r>
              <a:rPr lang="de-DE" sz="34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  <a:ea typeface="Baskerville"/>
              </a:rPr>
              <a:t>Textebene 5</a:t>
            </a:r>
            <a:endParaRPr lang="de-DE" sz="34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sldNum"/>
          </p:nvPr>
        </p:nvSpPr>
        <p:spPr>
          <a:xfrm>
            <a:off x="6324480" y="9004320"/>
            <a:ext cx="342720" cy="367920"/>
          </a:xfrm>
          <a:prstGeom prst="rect">
            <a:avLst/>
          </a:prstGeom>
        </p:spPr>
        <p:txBody>
          <a:bodyPr lIns="50760" tIns="50760" rIns="50760" bIns="50760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015920" y="546120"/>
            <a:ext cx="10972440" cy="1854000"/>
          </a:xfrm>
          <a:prstGeom prst="rect">
            <a:avLst/>
          </a:prstGeom>
        </p:spPr>
        <p:txBody>
          <a:bodyPr lIns="50760" tIns="50760" rIns="50760" bIns="50760" anchor="ctr"/>
          <a:lstStyle/>
          <a:p>
            <a:pPr algn="ctr">
              <a:lnSpc>
                <a:spcPct val="100000"/>
              </a:lnSpc>
            </a:pPr>
            <a:r>
              <a:rPr lang="de-DE" sz="78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Copperplate"/>
                <a:ea typeface="Copperplate"/>
              </a:rPr>
              <a:t>Titeltext</a:t>
            </a:r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1015920" y="2768760"/>
            <a:ext cx="10972440" cy="5714640"/>
          </a:xfrm>
          <a:prstGeom prst="rect">
            <a:avLst/>
          </a:prstGeom>
        </p:spPr>
        <p:txBody>
          <a:bodyPr lIns="50760" tIns="50760" rIns="50760" bIns="50760" anchor="ctr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0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  <a:ea typeface="Baskerville"/>
              </a:rPr>
              <a:t>Format des Gliederungstextes durch Klicken bearbeiten</a:t>
            </a:r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40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  <a:ea typeface="Baskerville"/>
              </a:rPr>
              <a:t>Zweite Gliederungsebene</a:t>
            </a:r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0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  <a:ea typeface="Baskerville"/>
              </a:rPr>
              <a:t>Dritte Gliederungsebene</a:t>
            </a:r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40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  <a:ea typeface="Baskerville"/>
              </a:rPr>
              <a:t>Vierte Gliederungsebene</a:t>
            </a:r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0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  <a:ea typeface="Baskerville"/>
              </a:rPr>
              <a:t>Fünfte Gliederungsebene</a:t>
            </a:r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0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  <a:ea typeface="Baskerville"/>
              </a:rPr>
              <a:t>Sechste Gliederungsebene</a:t>
            </a:r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419040" indent="-418680">
              <a:lnSpc>
                <a:spcPct val="100000"/>
              </a:lnSpc>
              <a:buClr>
                <a:srgbClr val="A29A85"/>
              </a:buClr>
              <a:buFont typeface="Symbol" charset="2"/>
              <a:buChar char=""/>
            </a:pPr>
            <a:r>
              <a:rPr lang="de-DE" sz="40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  <a:ea typeface="Baskerville"/>
              </a:rPr>
              <a:t>Siebte GliederungsebeneTextebene 1</a:t>
            </a:r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838080" lvl="1" indent="-418680">
              <a:lnSpc>
                <a:spcPct val="100000"/>
              </a:lnSpc>
              <a:buClr>
                <a:srgbClr val="A29A85"/>
              </a:buClr>
              <a:buFont typeface="Symbol" charset="2"/>
              <a:buChar char=""/>
            </a:pPr>
            <a:r>
              <a:rPr lang="de-DE" sz="40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  <a:ea typeface="Baskerville"/>
              </a:rPr>
              <a:t>Textebene 2</a:t>
            </a:r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1181160" lvl="2" indent="-418680">
              <a:lnSpc>
                <a:spcPct val="100000"/>
              </a:lnSpc>
              <a:buClr>
                <a:srgbClr val="A29A85"/>
              </a:buClr>
              <a:buFont typeface="Symbol" charset="2"/>
              <a:buChar char=""/>
            </a:pPr>
            <a:r>
              <a:rPr lang="de-DE" sz="40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  <a:ea typeface="Baskerville"/>
              </a:rPr>
              <a:t>Textebene 3</a:t>
            </a:r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1562040" lvl="3" indent="-418680">
              <a:lnSpc>
                <a:spcPct val="100000"/>
              </a:lnSpc>
              <a:buClr>
                <a:srgbClr val="A29A85"/>
              </a:buClr>
              <a:buFont typeface="Symbol" charset="2"/>
              <a:buChar char=""/>
            </a:pPr>
            <a:r>
              <a:rPr lang="de-DE" sz="40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  <a:ea typeface="Baskerville"/>
              </a:rPr>
              <a:t>Textebene 4</a:t>
            </a:r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1943280" lvl="4" indent="-418680">
              <a:lnSpc>
                <a:spcPct val="100000"/>
              </a:lnSpc>
              <a:buClr>
                <a:srgbClr val="A29A85"/>
              </a:buClr>
              <a:buFont typeface="Symbol" charset="2"/>
              <a:buChar char=""/>
            </a:pPr>
            <a:r>
              <a:rPr lang="de-DE" sz="40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  <a:ea typeface="Baskerville"/>
              </a:rPr>
              <a:t>Textebene 5</a:t>
            </a:r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sldNum"/>
          </p:nvPr>
        </p:nvSpPr>
        <p:spPr>
          <a:xfrm>
            <a:off x="6324480" y="9004320"/>
            <a:ext cx="342720" cy="367920"/>
          </a:xfrm>
          <a:prstGeom prst="rect">
            <a:avLst/>
          </a:prstGeom>
        </p:spPr>
        <p:txBody>
          <a:bodyPr lIns="50760" tIns="50760" rIns="50760" bIns="50760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1015920" y="3263760"/>
            <a:ext cx="10972440" cy="3225600"/>
          </a:xfrm>
          <a:prstGeom prst="rect">
            <a:avLst/>
          </a:prstGeom>
        </p:spPr>
        <p:txBody>
          <a:bodyPr lIns="50760" tIns="50760" rIns="50760" bIns="50760" anchor="ctr"/>
          <a:lstStyle/>
          <a:p>
            <a:pPr algn="ctr">
              <a:lnSpc>
                <a:spcPct val="100000"/>
              </a:lnSpc>
            </a:pPr>
            <a:r>
              <a:rPr lang="de-DE" sz="7800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Copperplate"/>
                <a:ea typeface="Copperplate"/>
              </a:rPr>
              <a:t>Titeltext</a:t>
            </a:r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sldNum"/>
          </p:nvPr>
        </p:nvSpPr>
        <p:spPr>
          <a:xfrm>
            <a:off x="6299280" y="9258480"/>
            <a:ext cx="393120" cy="325440"/>
          </a:xfrm>
          <a:prstGeom prst="rect">
            <a:avLst/>
          </a:prstGeom>
        </p:spPr>
        <p:txBody>
          <a:bodyPr lIns="50760" tIns="50760" rIns="50760" bIns="50760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650160" y="2282040"/>
            <a:ext cx="11703600" cy="56563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0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Format des Gliederungstextes durch Klicken bearbeiten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40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Zweite Gliederungsebene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0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Dritte Gliederungsebene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40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Vierte Gliederungsebene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Fünfte Gliederungsebene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Sechste Gliederungsebene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1015920" y="2031840"/>
            <a:ext cx="10972440" cy="3225600"/>
          </a:xfrm>
          <a:prstGeom prst="rect">
            <a:avLst/>
          </a:prstGeom>
        </p:spPr>
        <p:txBody>
          <a:bodyPr lIns="50760" tIns="50760" rIns="50760" bIns="50760" anchor="b"/>
          <a:lstStyle/>
          <a:p>
            <a:pPr algn="ctr">
              <a:lnSpc>
                <a:spcPct val="100000"/>
              </a:lnSpc>
            </a:pPr>
            <a:r>
              <a:rPr lang="de-DE" sz="7800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Copperplate"/>
                <a:ea typeface="Copperplate"/>
              </a:rPr>
              <a:t>Titeltext</a:t>
            </a:r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1015920" y="5359320"/>
            <a:ext cx="10972440" cy="1231560"/>
          </a:xfrm>
          <a:prstGeom prst="rect">
            <a:avLst/>
          </a:prstGeom>
        </p:spPr>
        <p:txBody>
          <a:bodyPr lIns="50760" tIns="50760" rIns="50760" bIns="5076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00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Copperplate"/>
                <a:ea typeface="Copperplate"/>
              </a:rPr>
              <a:t>Format des Gliederungstextes durch Klicken bearbeiten</a:t>
            </a:r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4200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Copperplate"/>
                <a:ea typeface="Copperplate"/>
              </a:rPr>
              <a:t>Zweite Gliederungsebene</a:t>
            </a:r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00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Copperplate"/>
                <a:ea typeface="Copperplate"/>
              </a:rPr>
              <a:t>Dritte Gliederungsebene</a:t>
            </a:r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4200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Copperplate"/>
                <a:ea typeface="Copperplate"/>
              </a:rPr>
              <a:t>Vierte Gliederungsebene</a:t>
            </a:r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00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Copperplate"/>
                <a:ea typeface="Copperplate"/>
              </a:rPr>
              <a:t>Fünfte Gliederungsebene</a:t>
            </a:r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200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Copperplate"/>
                <a:ea typeface="Copperplate"/>
              </a:rPr>
              <a:t>Sechste Gliederungsebene</a:t>
            </a:r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algn="ctr">
              <a:lnSpc>
                <a:spcPct val="100000"/>
              </a:lnSpc>
            </a:pPr>
            <a:r>
              <a:rPr lang="de-DE" sz="4200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Copperplate"/>
                <a:ea typeface="Copperplate"/>
              </a:rPr>
              <a:t>Siebte GliederungsebeneTextebene 1</a:t>
            </a:r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algn="ctr"/>
            <a:r>
              <a:rPr lang="de-DE" sz="4200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Copperplate"/>
                <a:ea typeface="Copperplate"/>
              </a:rPr>
              <a:t>Textebene 2</a:t>
            </a:r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algn="ctr"/>
            <a:r>
              <a:rPr lang="de-DE" sz="4200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Copperplate"/>
                <a:ea typeface="Copperplate"/>
              </a:rPr>
              <a:t>Textebene 3</a:t>
            </a:r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algn="ctr"/>
            <a:r>
              <a:rPr lang="de-DE" sz="4200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Copperplate"/>
                <a:ea typeface="Copperplate"/>
              </a:rPr>
              <a:t>Textebene 4</a:t>
            </a:r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algn="ctr"/>
            <a:r>
              <a:rPr lang="de-DE" sz="4200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Copperplate"/>
                <a:ea typeface="Copperplate"/>
              </a:rPr>
              <a:t>Textebene 5</a:t>
            </a:r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sldNum"/>
          </p:nvPr>
        </p:nvSpPr>
        <p:spPr>
          <a:xfrm>
            <a:off x="6299280" y="9258480"/>
            <a:ext cx="393120" cy="325440"/>
          </a:xfrm>
          <a:prstGeom prst="rect">
            <a:avLst/>
          </a:prstGeom>
        </p:spPr>
        <p:txBody>
          <a:bodyPr lIns="50760" tIns="50760" rIns="50760" bIns="50760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body"/>
          </p:nvPr>
        </p:nvSpPr>
        <p:spPr>
          <a:xfrm>
            <a:off x="1270080" y="6362640"/>
            <a:ext cx="10464480" cy="5758200"/>
          </a:xfrm>
          <a:prstGeom prst="rect">
            <a:avLst/>
          </a:prstGeom>
        </p:spPr>
        <p:txBody>
          <a:bodyPr lIns="50760" tIns="50760" rIns="50760" bIns="5076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400" b="0" strike="noStrike" spc="-1">
                <a:solidFill>
                  <a:srgbClr val="A29A85"/>
                </a:solidFill>
                <a:uFill>
                  <a:solidFill>
                    <a:srgbClr val="FFFFFF"/>
                  </a:solidFill>
                </a:uFill>
                <a:latin typeface="Baskerville"/>
                <a:ea typeface="Baskerville"/>
              </a:rPr>
              <a:t>Format des Gliederungstextes durch Klicken bearbeiten</a:t>
            </a:r>
            <a:endParaRPr lang="de-DE" sz="34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3400" b="0" strike="noStrike" spc="-1">
                <a:solidFill>
                  <a:srgbClr val="A29A85"/>
                </a:solidFill>
                <a:uFill>
                  <a:solidFill>
                    <a:srgbClr val="FFFFFF"/>
                  </a:solidFill>
                </a:uFill>
                <a:latin typeface="Baskerville"/>
                <a:ea typeface="Baskerville"/>
              </a:rPr>
              <a:t>Zweite Gliederungsebene</a:t>
            </a:r>
            <a:endParaRPr lang="de-DE" sz="34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400" b="0" strike="noStrike" spc="-1">
                <a:solidFill>
                  <a:srgbClr val="A29A85"/>
                </a:solidFill>
                <a:uFill>
                  <a:solidFill>
                    <a:srgbClr val="FFFFFF"/>
                  </a:solidFill>
                </a:uFill>
                <a:latin typeface="Baskerville"/>
                <a:ea typeface="Baskerville"/>
              </a:rPr>
              <a:t>Dritte Gliederungsebene</a:t>
            </a:r>
            <a:endParaRPr lang="de-DE" sz="34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3400" b="0" strike="noStrike" spc="-1">
                <a:solidFill>
                  <a:srgbClr val="A29A85"/>
                </a:solidFill>
                <a:uFill>
                  <a:solidFill>
                    <a:srgbClr val="FFFFFF"/>
                  </a:solidFill>
                </a:uFill>
                <a:latin typeface="Baskerville"/>
                <a:ea typeface="Baskerville"/>
              </a:rPr>
              <a:t>Vierte Gliederungsebene</a:t>
            </a:r>
            <a:endParaRPr lang="de-DE" sz="34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400" b="0" strike="noStrike" spc="-1">
                <a:solidFill>
                  <a:srgbClr val="A29A85"/>
                </a:solidFill>
                <a:uFill>
                  <a:solidFill>
                    <a:srgbClr val="FFFFFF"/>
                  </a:solidFill>
                </a:uFill>
                <a:latin typeface="Baskerville"/>
                <a:ea typeface="Baskerville"/>
              </a:rPr>
              <a:t>Fünfte Gliederungsebene</a:t>
            </a:r>
            <a:endParaRPr lang="de-DE" sz="34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400" b="0" strike="noStrike" spc="-1">
                <a:solidFill>
                  <a:srgbClr val="A29A85"/>
                </a:solidFill>
                <a:uFill>
                  <a:solidFill>
                    <a:srgbClr val="FFFFFF"/>
                  </a:solidFill>
                </a:uFill>
                <a:latin typeface="Baskerville"/>
                <a:ea typeface="Baskerville"/>
              </a:rPr>
              <a:t>Sechste Gliederungsebene</a:t>
            </a:r>
            <a:endParaRPr lang="de-DE" sz="34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algn="ctr">
              <a:lnSpc>
                <a:spcPct val="100000"/>
              </a:lnSpc>
            </a:pPr>
            <a:r>
              <a:rPr lang="de-DE" sz="3400" b="0" strike="noStrike" spc="-1">
                <a:solidFill>
                  <a:srgbClr val="A29A85"/>
                </a:solidFill>
                <a:uFill>
                  <a:solidFill>
                    <a:srgbClr val="FFFFFF"/>
                  </a:solidFill>
                </a:uFill>
                <a:latin typeface="Baskerville"/>
                <a:ea typeface="Baskerville"/>
              </a:rPr>
              <a:t>Siebte Gliederungsebene-Christian Bauer</a:t>
            </a:r>
            <a:endParaRPr lang="de-DE" sz="34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1270080" y="829800"/>
            <a:ext cx="10464480" cy="7561080"/>
          </a:xfrm>
          <a:prstGeom prst="rect">
            <a:avLst/>
          </a:prstGeom>
        </p:spPr>
        <p:txBody>
          <a:bodyPr lIns="50760" tIns="50760" rIns="50760" bIns="50760" anchor="ctr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800" b="0" i="1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 SemiBold"/>
                <a:ea typeface="Baskerville SemiBold"/>
              </a:rPr>
              <a:t>Format des Gliederungstextes durch Klicken bearbeiten</a:t>
            </a:r>
            <a:endParaRPr lang="de-DE" sz="48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4800" b="0" i="1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 SemiBold"/>
                <a:ea typeface="Baskerville SemiBold"/>
              </a:rPr>
              <a:t>Zweite Gliederungsebene</a:t>
            </a:r>
            <a:endParaRPr lang="de-DE" sz="48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800" b="0" i="1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 SemiBold"/>
                <a:ea typeface="Baskerville SemiBold"/>
              </a:rPr>
              <a:t>Dritte Gliederungsebene</a:t>
            </a:r>
            <a:endParaRPr lang="de-DE" sz="48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4800" b="0" i="1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 SemiBold"/>
                <a:ea typeface="Baskerville SemiBold"/>
              </a:rPr>
              <a:t>Vierte Gliederungsebene</a:t>
            </a:r>
            <a:endParaRPr lang="de-DE" sz="48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800" b="0" i="1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 SemiBold"/>
                <a:ea typeface="Baskerville SemiBold"/>
              </a:rPr>
              <a:t>Fünfte Gliederungsebene</a:t>
            </a:r>
            <a:endParaRPr lang="de-DE" sz="48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4800" b="0" i="1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 SemiBold"/>
                <a:ea typeface="Baskerville SemiBold"/>
              </a:rPr>
              <a:t>Sechste Gliederungsebene</a:t>
            </a:r>
            <a:endParaRPr lang="de-DE" sz="48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  <a:p>
            <a:pPr algn="ctr">
              <a:lnSpc>
                <a:spcPct val="100000"/>
              </a:lnSpc>
            </a:pPr>
            <a:r>
              <a:rPr lang="de-DE" sz="4800" b="0" i="1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 SemiBold"/>
                <a:ea typeface="Baskerville SemiBold"/>
              </a:rPr>
              <a:t>Siebte Gliederungsebene„Zitat hier eingeben.“</a:t>
            </a:r>
            <a:endParaRPr lang="de-DE" sz="48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Num"/>
          </p:nvPr>
        </p:nvSpPr>
        <p:spPr>
          <a:xfrm>
            <a:off x="6324480" y="9004320"/>
            <a:ext cx="342720" cy="367920"/>
          </a:xfrm>
          <a:prstGeom prst="rect">
            <a:avLst/>
          </a:prstGeom>
        </p:spPr>
        <p:txBody>
          <a:bodyPr lIns="50760" tIns="50760" rIns="50760" bIns="50760"/>
          <a:lstStyle/>
          <a:p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title"/>
          </p:nvPr>
        </p:nvSpPr>
        <p:spPr>
          <a:xfrm>
            <a:off x="650160" y="389160"/>
            <a:ext cx="11703600" cy="1628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DE" sz="4200" b="0" strike="noStrike" spc="-1">
                <a:solidFill>
                  <a:srgbClr val="6F6A5A"/>
                </a:solidFill>
                <a:uFill>
                  <a:solidFill>
                    <a:srgbClr val="FFFFFF"/>
                  </a:solidFill>
                </a:uFill>
                <a:latin typeface="Baskerville"/>
              </a:rPr>
              <a:t>Format des Titeltextes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12.png" Type="http://schemas.openxmlformats.org/officeDocument/2006/relationships/image"/><Relationship Id="rId3" Target="../media/image13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Bild 301"/>
          <p:cNvPicPr/>
          <p:nvPr/>
        </p:nvPicPr>
        <p:blipFill>
          <a:blip r:embed="rId2"/>
          <a:stretch/>
        </p:blipFill>
        <p:spPr>
          <a:xfrm>
            <a:off x="4392000" y="548640"/>
            <a:ext cx="4155480" cy="5283360"/>
          </a:xfrm>
          <a:prstGeom prst="rect">
            <a:avLst/>
          </a:prstGeom>
          <a:ln w="9360">
            <a:noFill/>
          </a:ln>
        </p:spPr>
      </p:pic>
      <p:sp>
        <p:nvSpPr>
          <p:cNvPr id="303" name="TextShape 1"/>
          <p:cNvSpPr txBox="1"/>
          <p:nvPr/>
        </p:nvSpPr>
        <p:spPr>
          <a:xfrm>
            <a:off x="1183320" y="3774960"/>
            <a:ext cx="11056680" cy="436104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b"/>
          <a:lstStyle/>
          <a:p>
            <a:pPr algn="ctr">
              <a:lnSpc>
                <a:spcPct val="100000"/>
              </a:lnSpc>
            </a:pPr>
            <a:r>
              <a:rPr lang="de-DE" sz="7800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opperplate"/>
              </a:rPr>
              <a:t>Wilhelm Leuschner 
</a:t>
            </a:r>
            <a:r>
              <a:rPr lang="de-DE" sz="4800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opperplate"/>
              </a:rPr>
              <a:t>ein Darmstädter Widerstandskämpfer </a:t>
            </a:r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Bild 328"/>
          <p:cNvPicPr/>
          <p:nvPr/>
        </p:nvPicPr>
        <p:blipFill>
          <a:blip r:embed="rId2"/>
          <a:stretch/>
        </p:blipFill>
        <p:spPr>
          <a:xfrm>
            <a:off x="5472000" y="3314160"/>
            <a:ext cx="7131960" cy="4317840"/>
          </a:xfrm>
          <a:prstGeom prst="rect">
            <a:avLst/>
          </a:prstGeom>
          <a:ln w="9360">
            <a:noFill/>
          </a:ln>
        </p:spPr>
      </p:pic>
      <p:sp>
        <p:nvSpPr>
          <p:cNvPr id="330" name="TextShape 1"/>
          <p:cNvSpPr txBox="1"/>
          <p:nvPr/>
        </p:nvSpPr>
        <p:spPr>
          <a:xfrm>
            <a:off x="295920" y="1152000"/>
            <a:ext cx="12304080" cy="185400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ctr"/>
          <a:lstStyle/>
          <a:p>
            <a:pPr algn="ctr">
              <a:lnSpc>
                <a:spcPct val="100000"/>
              </a:lnSpc>
            </a:pPr>
            <a:r>
              <a:rPr lang="de-DE" sz="72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opperplate"/>
              </a:rPr>
              <a:t>Leuschners Rolle beim Attentat</a:t>
            </a:r>
            <a:endParaRPr lang="de-DE" sz="72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1" name="TextShape 2"/>
          <p:cNvSpPr txBox="1"/>
          <p:nvPr/>
        </p:nvSpPr>
        <p:spPr>
          <a:xfrm>
            <a:off x="376560" y="2340720"/>
            <a:ext cx="7127280" cy="571464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ctr"/>
          <a:lstStyle/>
          <a:p>
            <a:pPr marL="419040" indent="-418680">
              <a:lnSpc>
                <a:spcPct val="100000"/>
              </a:lnSpc>
              <a:buClr>
                <a:srgbClr val="A29A85"/>
              </a:buClr>
              <a:buFont typeface="Symbol" charset="2"/>
              <a:buChar char=""/>
            </a:pPr>
            <a:r>
              <a:rPr lang="de-DE" sz="340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"/>
              </a:rPr>
              <a:t>Planung und Vernetzung </a:t>
            </a:r>
            <a:endParaRPr lang="de-DE" sz="4000" b="0" strike="noStrike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19040" indent="-418680">
              <a:lnSpc>
                <a:spcPct val="100000"/>
              </a:lnSpc>
              <a:buClr>
                <a:srgbClr val="A29A85"/>
              </a:buClr>
              <a:buFont typeface="Symbol" charset="2"/>
              <a:buChar char=""/>
            </a:pPr>
            <a:r>
              <a:rPr lang="de-DE" sz="340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"/>
              </a:rPr>
              <a:t>Organisation der </a:t>
            </a:r>
            <a:r>
              <a:rPr lang="de-DE" sz="34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"/>
              </a:rPr>
              <a:t>Regierungsübernahme</a:t>
            </a:r>
          </a:p>
          <a:p>
            <a:pPr marL="419040" indent="-418680">
              <a:lnSpc>
                <a:spcPct val="100000"/>
              </a:lnSpc>
              <a:buClr>
                <a:srgbClr val="A29A85"/>
              </a:buClr>
              <a:buFont typeface="Symbol" charset="2"/>
              <a:buChar char=""/>
            </a:pPr>
            <a:endParaRPr lang="de-DE" sz="4000" b="0" strike="noStrike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19040" indent="-418680">
              <a:lnSpc>
                <a:spcPct val="50000"/>
              </a:lnSpc>
              <a:buClr>
                <a:srgbClr val="A29A85"/>
              </a:buClr>
              <a:buFont typeface="Symbol" charset="2"/>
              <a:buChar char=""/>
            </a:pPr>
            <a:r>
              <a:rPr lang="de-DE" sz="340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"/>
              </a:rPr>
              <a:t>Vizepräsident </a:t>
            </a:r>
            <a:r>
              <a:rPr lang="de-DE" sz="34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"/>
              </a:rPr>
              <a:t>nach</a:t>
            </a:r>
          </a:p>
          <a:p>
            <a:pPr marL="419040" indent="-418680">
              <a:lnSpc>
                <a:spcPct val="50000"/>
              </a:lnSpc>
              <a:buClr>
                <a:srgbClr val="A29A85"/>
              </a:buClr>
              <a:buFont typeface="Symbol" charset="2"/>
              <a:buChar char=""/>
            </a:pPr>
            <a:endParaRPr lang="de-DE" sz="4000" b="0" strike="noStrike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50000"/>
              </a:lnSpc>
            </a:pPr>
            <a:r>
              <a:rPr lang="de-DE" sz="340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"/>
              </a:rPr>
              <a:t>     Machtübernahme </a:t>
            </a:r>
            <a:endParaRPr lang="de-DE" sz="4000" b="0" strike="noStrike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Bild 331"/>
          <p:cNvPicPr/>
          <p:nvPr/>
        </p:nvPicPr>
        <p:blipFill>
          <a:blip r:embed="rId2"/>
          <a:stretch/>
        </p:blipFill>
        <p:spPr>
          <a:xfrm>
            <a:off x="7162920" y="1508040"/>
            <a:ext cx="5365080" cy="6843960"/>
          </a:xfrm>
          <a:prstGeom prst="rect">
            <a:avLst/>
          </a:prstGeom>
          <a:ln w="9360">
            <a:noFill/>
          </a:ln>
        </p:spPr>
      </p:pic>
      <p:sp>
        <p:nvSpPr>
          <p:cNvPr id="333" name="TextShape 1"/>
          <p:cNvSpPr txBox="1"/>
          <p:nvPr/>
        </p:nvSpPr>
        <p:spPr>
          <a:xfrm>
            <a:off x="-1727280" y="1466640"/>
            <a:ext cx="10871280" cy="185400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ctr"/>
          <a:lstStyle/>
          <a:p>
            <a:pPr algn="ctr">
              <a:lnSpc>
                <a:spcPct val="100000"/>
              </a:lnSpc>
            </a:pPr>
            <a:r>
              <a:rPr lang="de-DE" sz="6709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opperplate"/>
              </a:rPr>
              <a:t>Das Ende 
Leuschners</a:t>
            </a:r>
            <a:endParaRPr lang="de-DE" sz="42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4" name="TextShape 2"/>
          <p:cNvSpPr txBox="1"/>
          <p:nvPr/>
        </p:nvSpPr>
        <p:spPr>
          <a:xfrm>
            <a:off x="379440" y="3013920"/>
            <a:ext cx="6759360" cy="571464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ctr"/>
          <a:lstStyle/>
          <a:p>
            <a:pPr marL="419040" indent="-418680">
              <a:lnSpc>
                <a:spcPct val="100000"/>
              </a:lnSpc>
              <a:buClr>
                <a:srgbClr val="A29A85"/>
              </a:buClr>
              <a:buFont typeface="Symbol" charset="2"/>
              <a:buChar char=""/>
            </a:pPr>
            <a:r>
              <a:rPr lang="de-DE" sz="340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"/>
              </a:rPr>
              <a:t>Festnahme Leuschners</a:t>
            </a:r>
            <a:endParaRPr lang="de-DE" sz="4000" b="0" strike="noStrike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19040" indent="-418680">
              <a:lnSpc>
                <a:spcPct val="100000"/>
              </a:lnSpc>
              <a:buClr>
                <a:srgbClr val="A29A85"/>
              </a:buClr>
              <a:buFont typeface="Symbol" charset="2"/>
              <a:buChar char=""/>
            </a:pPr>
            <a:r>
              <a:rPr lang="de-DE" sz="340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"/>
              </a:rPr>
              <a:t>Ermordung Leuschners am 29.Sep.1944 in </a:t>
            </a:r>
            <a:r>
              <a:rPr lang="de-DE" sz="34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"/>
              </a:rPr>
              <a:t>Berlin-Plötzensee</a:t>
            </a:r>
          </a:p>
          <a:p>
            <a:pPr marL="419040" indent="-418680">
              <a:lnSpc>
                <a:spcPct val="100000"/>
              </a:lnSpc>
              <a:buClr>
                <a:srgbClr val="A29A85"/>
              </a:buClr>
              <a:buFont typeface="Symbol" charset="2"/>
              <a:buChar char=""/>
            </a:pPr>
            <a:endParaRPr lang="de-DE" sz="4000" b="0" strike="noStrike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19040" indent="-418680">
              <a:lnSpc>
                <a:spcPct val="50000"/>
              </a:lnSpc>
              <a:buClr>
                <a:srgbClr val="A29A85"/>
              </a:buClr>
              <a:buFont typeface="Symbol" charset="2"/>
              <a:buChar char=""/>
            </a:pPr>
            <a:r>
              <a:rPr lang="de-DE" sz="340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"/>
              </a:rPr>
              <a:t>Seine letzten Worte</a:t>
            </a:r>
            <a:r>
              <a:rPr lang="de-DE" sz="34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"/>
              </a:rPr>
              <a:t>:</a:t>
            </a:r>
          </a:p>
          <a:p>
            <a:pPr marL="419040" indent="-418680">
              <a:lnSpc>
                <a:spcPct val="50000"/>
              </a:lnSpc>
              <a:buClr>
                <a:srgbClr val="A29A85"/>
              </a:buClr>
              <a:buFont typeface="Symbol" charset="2"/>
              <a:buChar char=""/>
            </a:pPr>
            <a:endParaRPr lang="de-DE" sz="3400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Times New Roman"/>
              <a:ea typeface="Baskerville"/>
            </a:endParaRPr>
          </a:p>
          <a:p>
            <a:pPr marL="419040" indent="-418680">
              <a:lnSpc>
                <a:spcPct val="50000"/>
              </a:lnSpc>
              <a:buClr>
                <a:srgbClr val="A29A85"/>
              </a:buClr>
              <a:buFont typeface="Symbol" charset="2"/>
              <a:buChar char=""/>
            </a:pPr>
            <a:endParaRPr lang="de-DE" sz="4000" b="0" strike="noStrike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50000"/>
              </a:lnSpc>
            </a:pPr>
            <a:r>
              <a:rPr lang="de-DE" sz="250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"/>
              </a:rPr>
              <a:t> </a:t>
            </a:r>
            <a:r>
              <a:rPr lang="de-DE" sz="300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"/>
              </a:rPr>
              <a:t>„Haltet zusammen. Baut alles wieder auf!”</a:t>
            </a:r>
            <a:endParaRPr lang="de-DE" sz="4000" b="0" strike="noStrike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Bild 334"/>
          <p:cNvPicPr/>
          <p:nvPr/>
        </p:nvPicPr>
        <p:blipFill>
          <a:blip r:embed="rId2"/>
          <a:stretch/>
        </p:blipFill>
        <p:spPr>
          <a:xfrm>
            <a:off x="2476440" y="914400"/>
            <a:ext cx="8051400" cy="6070320"/>
          </a:xfrm>
          <a:prstGeom prst="rect">
            <a:avLst/>
          </a:prstGeom>
          <a:ln w="9360">
            <a:noFill/>
          </a:ln>
        </p:spPr>
      </p:pic>
      <p:sp>
        <p:nvSpPr>
          <p:cNvPr id="336" name="TextShape 1"/>
          <p:cNvSpPr txBox="1"/>
          <p:nvPr/>
        </p:nvSpPr>
        <p:spPr>
          <a:xfrm>
            <a:off x="864000" y="7175520"/>
            <a:ext cx="10946880" cy="196848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b"/>
          <a:lstStyle/>
          <a:p>
            <a:pPr algn="ctr">
              <a:lnSpc>
                <a:spcPct val="100000"/>
              </a:lnSpc>
            </a:pPr>
            <a:r>
              <a:rPr lang="de-DE" sz="7019" b="0" strike="noStrike" spc="-1" dirty="0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opperplate"/>
              </a:rPr>
              <a:t>Leuschner ein </a:t>
            </a:r>
            <a:r>
              <a:rPr lang="de-DE" sz="7019" b="0" strike="noStrike" spc="-1" dirty="0" smtClean="0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opperplate"/>
              </a:rPr>
              <a:t>Opfer </a:t>
            </a:r>
            <a:r>
              <a:rPr lang="de-DE" sz="7019" b="0" strike="noStrike" spc="-1" dirty="0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opperplate"/>
              </a:rPr>
              <a:t>des Nationalsozialismus</a:t>
            </a:r>
            <a:endParaRPr lang="de-DE" sz="4200" b="0" strike="noStrike" spc="-1" dirty="0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extShape 1"/>
          <p:cNvSpPr txBox="1"/>
          <p:nvPr/>
        </p:nvSpPr>
        <p:spPr>
          <a:xfrm>
            <a:off x="864000" y="3096000"/>
            <a:ext cx="10972440" cy="18540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ctr"/>
          <a:lstStyle/>
          <a:p>
            <a:pPr algn="ctr">
              <a:lnSpc>
                <a:spcPct val="100000"/>
              </a:lnSpc>
            </a:pPr>
            <a:r>
              <a:rPr lang="de-DE" sz="111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Johanna Fränkel</a:t>
            </a:r>
            <a:endParaRPr lang="de-DE" sz="4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338" name="TextShape 2"/>
          <p:cNvSpPr txBox="1"/>
          <p:nvPr/>
        </p:nvSpPr>
        <p:spPr>
          <a:xfrm>
            <a:off x="488731" y="1728000"/>
            <a:ext cx="11391269" cy="721332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ctr"/>
          <a:lstStyle/>
          <a:p>
            <a:pPr>
              <a:lnSpc>
                <a:spcPct val="100000"/>
              </a:lnSpc>
            </a:pPr>
            <a:r>
              <a:rPr lang="de-DE" sz="5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	Darmstädter Holocaust Überlebende </a:t>
            </a:r>
            <a:endParaRPr lang="de-DE" sz="5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Bild 338"/>
          <p:cNvPicPr/>
          <p:nvPr/>
        </p:nvPicPr>
        <p:blipFill>
          <a:blip r:embed="rId2"/>
          <a:stretch/>
        </p:blipFill>
        <p:spPr>
          <a:xfrm>
            <a:off x="536760" y="426960"/>
            <a:ext cx="11930760" cy="88995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Bild 339"/>
          <p:cNvPicPr/>
          <p:nvPr/>
        </p:nvPicPr>
        <p:blipFill>
          <a:blip r:embed="rId2"/>
          <a:stretch/>
        </p:blipFill>
        <p:spPr>
          <a:xfrm>
            <a:off x="630000" y="495000"/>
            <a:ext cx="11744280" cy="8763480"/>
          </a:xfrm>
          <a:prstGeom prst="rect">
            <a:avLst/>
          </a:prstGeom>
          <a:ln w="9360">
            <a:noFill/>
          </a:ln>
        </p:spPr>
      </p:pic>
      <p:sp>
        <p:nvSpPr>
          <p:cNvPr id="341" name="TextShape 1"/>
          <p:cNvSpPr txBox="1"/>
          <p:nvPr/>
        </p:nvSpPr>
        <p:spPr>
          <a:xfrm>
            <a:off x="1028880" y="6743880"/>
            <a:ext cx="10972440" cy="152352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b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342" name="TextShape 2"/>
          <p:cNvSpPr txBox="1"/>
          <p:nvPr/>
        </p:nvSpPr>
        <p:spPr>
          <a:xfrm>
            <a:off x="1028880" y="8255160"/>
            <a:ext cx="10972440" cy="119340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Bild 342"/>
          <p:cNvPicPr/>
          <p:nvPr/>
        </p:nvPicPr>
        <p:blipFill>
          <a:blip r:embed="rId2"/>
          <a:stretch/>
        </p:blipFill>
        <p:spPr>
          <a:xfrm>
            <a:off x="607680" y="478440"/>
            <a:ext cx="11789280" cy="8796240"/>
          </a:xfrm>
          <a:prstGeom prst="rect">
            <a:avLst/>
          </a:prstGeom>
          <a:ln w="9360">
            <a:noFill/>
          </a:ln>
        </p:spPr>
      </p:pic>
      <p:sp>
        <p:nvSpPr>
          <p:cNvPr id="344" name="TextShape 1"/>
          <p:cNvSpPr txBox="1"/>
          <p:nvPr/>
        </p:nvSpPr>
        <p:spPr>
          <a:xfrm>
            <a:off x="1028880" y="6743880"/>
            <a:ext cx="10972440" cy="152352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b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345" name="TextShape 2"/>
          <p:cNvSpPr txBox="1"/>
          <p:nvPr/>
        </p:nvSpPr>
        <p:spPr>
          <a:xfrm>
            <a:off x="1028880" y="8255160"/>
            <a:ext cx="10972440" cy="119340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Bild 345"/>
          <p:cNvPicPr/>
          <p:nvPr/>
        </p:nvPicPr>
        <p:blipFill>
          <a:blip r:embed="rId2"/>
          <a:stretch/>
        </p:blipFill>
        <p:spPr>
          <a:xfrm>
            <a:off x="3813840" y="497880"/>
            <a:ext cx="6121800" cy="89758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Bild 346"/>
          <p:cNvPicPr/>
          <p:nvPr/>
        </p:nvPicPr>
        <p:blipFill>
          <a:blip r:embed="rId2"/>
          <a:stretch/>
        </p:blipFill>
        <p:spPr>
          <a:xfrm>
            <a:off x="2760120" y="270000"/>
            <a:ext cx="7392240" cy="9213120"/>
          </a:xfrm>
          <a:prstGeom prst="rect">
            <a:avLst/>
          </a:prstGeom>
          <a:ln w="9360">
            <a:noFill/>
          </a:ln>
        </p:spPr>
      </p:pic>
      <p:sp>
        <p:nvSpPr>
          <p:cNvPr id="348" name="TextShape 1"/>
          <p:cNvSpPr txBox="1"/>
          <p:nvPr/>
        </p:nvSpPr>
        <p:spPr>
          <a:xfrm>
            <a:off x="1028880" y="6743880"/>
            <a:ext cx="10972440" cy="152352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b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349" name="TextShape 2"/>
          <p:cNvSpPr txBox="1"/>
          <p:nvPr/>
        </p:nvSpPr>
        <p:spPr>
          <a:xfrm>
            <a:off x="1028880" y="8255160"/>
            <a:ext cx="10972440" cy="119340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Bild 349"/>
          <p:cNvPicPr/>
          <p:nvPr/>
        </p:nvPicPr>
        <p:blipFill>
          <a:blip r:embed="rId2"/>
          <a:stretch/>
        </p:blipFill>
        <p:spPr>
          <a:xfrm>
            <a:off x="2495160" y="407880"/>
            <a:ext cx="8039160" cy="8937360"/>
          </a:xfrm>
          <a:prstGeom prst="rect">
            <a:avLst/>
          </a:prstGeom>
          <a:ln w="9360">
            <a:noFill/>
          </a:ln>
        </p:spPr>
      </p:pic>
      <p:sp>
        <p:nvSpPr>
          <p:cNvPr id="351" name="TextShape 1"/>
          <p:cNvSpPr txBox="1"/>
          <p:nvPr/>
        </p:nvSpPr>
        <p:spPr>
          <a:xfrm>
            <a:off x="1028880" y="8255160"/>
            <a:ext cx="10972440" cy="119340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Bild 303"/>
          <p:cNvPicPr/>
          <p:nvPr/>
        </p:nvPicPr>
        <p:blipFill>
          <a:blip r:embed="rId2"/>
          <a:stretch/>
        </p:blipFill>
        <p:spPr>
          <a:xfrm>
            <a:off x="7051320" y="4320360"/>
            <a:ext cx="5371920" cy="4812840"/>
          </a:xfrm>
          <a:prstGeom prst="rect">
            <a:avLst/>
          </a:prstGeom>
          <a:ln w="9360">
            <a:noFill/>
          </a:ln>
        </p:spPr>
      </p:pic>
      <p:pic>
        <p:nvPicPr>
          <p:cNvPr id="305" name="Bild 304"/>
          <p:cNvPicPr/>
          <p:nvPr/>
        </p:nvPicPr>
        <p:blipFill>
          <a:blip r:embed="rId3"/>
          <a:stretch/>
        </p:blipFill>
        <p:spPr>
          <a:xfrm>
            <a:off x="6883200" y="642658"/>
            <a:ext cx="5371920" cy="3517560"/>
          </a:xfrm>
          <a:prstGeom prst="rect">
            <a:avLst/>
          </a:prstGeom>
          <a:ln w="9360">
            <a:noFill/>
          </a:ln>
        </p:spPr>
      </p:pic>
      <p:pic>
        <p:nvPicPr>
          <p:cNvPr id="306" name="Bild 305"/>
          <p:cNvPicPr/>
          <p:nvPr/>
        </p:nvPicPr>
        <p:blipFill>
          <a:blip r:embed="rId4"/>
          <a:stretch/>
        </p:blipFill>
        <p:spPr>
          <a:xfrm>
            <a:off x="571680" y="609480"/>
            <a:ext cx="6311520" cy="8521200"/>
          </a:xfrm>
          <a:prstGeom prst="rect">
            <a:avLst/>
          </a:prstGeom>
          <a:ln w="9360">
            <a:noFill/>
          </a:ln>
        </p:spPr>
      </p:pic>
      <p:pic>
        <p:nvPicPr>
          <p:cNvPr id="307" name="FF2F77AA-F567-41B0-B4A4-28846A12DF6F-L0-001.png"/>
          <p:cNvPicPr/>
          <p:nvPr/>
        </p:nvPicPr>
        <p:blipFill>
          <a:blip r:embed="rId5"/>
          <a:stretch/>
        </p:blipFill>
        <p:spPr>
          <a:xfrm rot="1157400">
            <a:off x="6789240" y="5849640"/>
            <a:ext cx="6254280" cy="833760"/>
          </a:xfrm>
          <a:prstGeom prst="rect">
            <a:avLst/>
          </a:prstGeom>
          <a:ln w="12600">
            <a:noFill/>
          </a:ln>
        </p:spPr>
      </p:pic>
      <p:sp>
        <p:nvSpPr>
          <p:cNvPr id="308" name="CustomShape 1"/>
          <p:cNvSpPr/>
          <p:nvPr/>
        </p:nvSpPr>
        <p:spPr>
          <a:xfrm rot="21108600">
            <a:off x="-2354400" y="2401560"/>
            <a:ext cx="12164400" cy="984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 anchor="ctr"/>
          <a:lstStyle/>
          <a:p>
            <a:pPr algn="ctr">
              <a:lnSpc>
                <a:spcPct val="100000"/>
              </a:lnSpc>
            </a:pPr>
            <a:r>
              <a:rPr lang="de-DE" sz="5800" b="1" strike="noStrike" spc="-1">
                <a:solidFill>
                  <a:srgbClr val="AA4A5A"/>
                </a:solidFill>
                <a:uFill>
                  <a:solidFill>
                    <a:srgbClr val="FFFFFF"/>
                  </a:solidFill>
                </a:uFill>
                <a:latin typeface="Copperplate"/>
                <a:ea typeface="Copperplate"/>
              </a:rPr>
              <a:t>Ururgroßvater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Bild 351"/>
          <p:cNvPicPr/>
          <p:nvPr/>
        </p:nvPicPr>
        <p:blipFill>
          <a:blip r:embed="rId2"/>
          <a:stretch/>
        </p:blipFill>
        <p:spPr>
          <a:xfrm>
            <a:off x="2710080" y="288720"/>
            <a:ext cx="7610040" cy="9175680"/>
          </a:xfrm>
          <a:prstGeom prst="rect">
            <a:avLst/>
          </a:prstGeom>
          <a:ln w="9360">
            <a:noFill/>
          </a:ln>
        </p:spPr>
      </p:pic>
      <p:sp>
        <p:nvSpPr>
          <p:cNvPr id="353" name="TextShape 1"/>
          <p:cNvSpPr txBox="1"/>
          <p:nvPr/>
        </p:nvSpPr>
        <p:spPr>
          <a:xfrm>
            <a:off x="1028880" y="6743880"/>
            <a:ext cx="10972440" cy="152352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b"/>
          <a:lstStyle/>
          <a:p>
            <a:pPr algn="ctr"/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354" name="TextShape 2"/>
          <p:cNvSpPr txBox="1"/>
          <p:nvPr/>
        </p:nvSpPr>
        <p:spPr>
          <a:xfrm>
            <a:off x="1028880" y="8255160"/>
            <a:ext cx="10972440" cy="119340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/>
          <a:lstStyle/>
          <a:p>
            <a:endParaRPr lang="de-DE" sz="40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Bild 308"/>
          <p:cNvPicPr/>
          <p:nvPr/>
        </p:nvPicPr>
        <p:blipFill>
          <a:blip r:embed="rId2"/>
          <a:stretch/>
        </p:blipFill>
        <p:spPr>
          <a:xfrm>
            <a:off x="3960000" y="930600"/>
            <a:ext cx="4932720" cy="6053400"/>
          </a:xfrm>
          <a:prstGeom prst="rect">
            <a:avLst/>
          </a:prstGeom>
          <a:ln w="9360">
            <a:noFill/>
          </a:ln>
        </p:spPr>
      </p:pic>
      <p:sp>
        <p:nvSpPr>
          <p:cNvPr id="310" name="TextShape 1"/>
          <p:cNvSpPr txBox="1"/>
          <p:nvPr/>
        </p:nvSpPr>
        <p:spPr>
          <a:xfrm>
            <a:off x="1028880" y="6743880"/>
            <a:ext cx="10972440" cy="152352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b"/>
          <a:lstStyle/>
          <a:p>
            <a:pPr algn="ctr">
              <a:lnSpc>
                <a:spcPct val="100000"/>
              </a:lnSpc>
            </a:pPr>
            <a:r>
              <a:rPr lang="de-DE" sz="7800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opperplate"/>
              </a:rPr>
              <a:t>Wer war er ? </a:t>
            </a:r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11" name="TextShape 2"/>
          <p:cNvSpPr txBox="1"/>
          <p:nvPr/>
        </p:nvSpPr>
        <p:spPr>
          <a:xfrm>
            <a:off x="1028880" y="8255160"/>
            <a:ext cx="10972440" cy="119340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/>
          <a:lstStyle/>
          <a:p>
            <a:pPr algn="ctr">
              <a:lnSpc>
                <a:spcPct val="100000"/>
              </a:lnSpc>
            </a:pPr>
            <a:r>
              <a:rPr lang="de-DE" sz="4200" b="0" strike="noStrike" spc="-1" dirty="0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opperplate"/>
              </a:rPr>
              <a:t>Was sollen wir heute mit </a:t>
            </a:r>
            <a:r>
              <a:rPr lang="de-DE" sz="4200" b="0" strike="noStrike" spc="-1" dirty="0" smtClean="0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opperplate"/>
              </a:rPr>
              <a:t>ihm </a:t>
            </a:r>
            <a:r>
              <a:rPr lang="de-DE" sz="4200" b="0" strike="noStrike" spc="-1" dirty="0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opperplate"/>
              </a:rPr>
              <a:t>verbinden?</a:t>
            </a:r>
            <a:endParaRPr lang="de-DE" sz="4000" b="0" strike="noStrike" spc="-1" dirty="0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Bild 311"/>
          <p:cNvPicPr/>
          <p:nvPr/>
        </p:nvPicPr>
        <p:blipFill>
          <a:blip r:embed="rId2"/>
          <a:stretch/>
        </p:blipFill>
        <p:spPr>
          <a:xfrm>
            <a:off x="6966000" y="2053800"/>
            <a:ext cx="4890240" cy="3436200"/>
          </a:xfrm>
          <a:prstGeom prst="rect">
            <a:avLst/>
          </a:prstGeom>
          <a:ln w="9360">
            <a:noFill/>
          </a:ln>
        </p:spPr>
      </p:pic>
      <p:sp>
        <p:nvSpPr>
          <p:cNvPr id="313" name="TextShape 1"/>
          <p:cNvSpPr txBox="1"/>
          <p:nvPr/>
        </p:nvSpPr>
        <p:spPr>
          <a:xfrm>
            <a:off x="1015920" y="546120"/>
            <a:ext cx="10972440" cy="185400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ctr"/>
          <a:lstStyle/>
          <a:p>
            <a:pPr algn="ctr">
              <a:lnSpc>
                <a:spcPct val="100000"/>
              </a:lnSpc>
            </a:pPr>
            <a:r>
              <a:rPr lang="de-DE" sz="7800" b="0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opperplate"/>
              </a:rPr>
              <a:t>Wilhelm Leuschner</a:t>
            </a:r>
            <a:endParaRPr lang="de-DE" sz="4200" b="0" strike="noStrike" spc="-1">
              <a:solidFill>
                <a:srgbClr val="666666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14" name="TextShape 2"/>
          <p:cNvSpPr txBox="1"/>
          <p:nvPr/>
        </p:nvSpPr>
        <p:spPr>
          <a:xfrm>
            <a:off x="831314" y="1682100"/>
            <a:ext cx="5486040" cy="571464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b"/>
          <a:lstStyle/>
          <a:p>
            <a:pPr marL="372960" indent="-372600">
              <a:lnSpc>
                <a:spcPct val="100000"/>
              </a:lnSpc>
              <a:buClr>
                <a:srgbClr val="A29A85"/>
              </a:buClr>
              <a:buFont typeface="Symbol" charset="2"/>
              <a:buChar char=""/>
            </a:pPr>
            <a:r>
              <a:rPr lang="de-DE" sz="320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"/>
              </a:rPr>
              <a:t>Geboren in Bayreuth </a:t>
            </a:r>
            <a:endParaRPr lang="de-DE" sz="3200" b="0" strike="noStrike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72960" indent="-372600">
              <a:lnSpc>
                <a:spcPct val="100000"/>
              </a:lnSpc>
              <a:buClr>
                <a:srgbClr val="A29A85"/>
              </a:buClr>
              <a:buFont typeface="Symbol" charset="2"/>
              <a:buChar char=""/>
            </a:pPr>
            <a:r>
              <a:rPr lang="de-DE" sz="320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"/>
              </a:rPr>
              <a:t>15.Juli 1890 - 29.Sep. 1944</a:t>
            </a:r>
            <a:endParaRPr lang="de-DE" sz="3200" b="0" strike="noStrike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72960" indent="-372600">
              <a:lnSpc>
                <a:spcPct val="100000"/>
              </a:lnSpc>
              <a:buClr>
                <a:srgbClr val="A29A85"/>
              </a:buClr>
              <a:buFont typeface="Symbol" charset="2"/>
              <a:buChar char=""/>
            </a:pPr>
            <a:r>
              <a:rPr lang="de-DE" sz="320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"/>
              </a:rPr>
              <a:t>Gelernter Holzbildhauer </a:t>
            </a:r>
            <a:endParaRPr lang="de-DE" sz="3200" b="0" strike="noStrike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72960" indent="-372600">
              <a:lnSpc>
                <a:spcPct val="100000"/>
              </a:lnSpc>
              <a:buClr>
                <a:srgbClr val="A29A85"/>
              </a:buClr>
              <a:buFont typeface="Symbol" charset="2"/>
              <a:buChar char=""/>
            </a:pPr>
            <a:r>
              <a:rPr lang="de-DE" sz="320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"/>
              </a:rPr>
              <a:t>1908 erstmals in Darmstadt (späterer Niederlassungsort) </a:t>
            </a:r>
            <a:endParaRPr lang="de-DE" sz="3200" b="0" strike="noStrike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72960" indent="-372600">
              <a:lnSpc>
                <a:spcPct val="100000"/>
              </a:lnSpc>
              <a:buClr>
                <a:srgbClr val="A29A85"/>
              </a:buClr>
              <a:buFont typeface="Symbol" charset="2"/>
              <a:buChar char=""/>
            </a:pPr>
            <a:r>
              <a:rPr lang="de-DE" sz="320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"/>
              </a:rPr>
              <a:t>1911 Heirat mit in Darmstadt Elisabeth Batz</a:t>
            </a:r>
            <a:endParaRPr lang="de-DE" sz="3200" b="0" strike="noStrike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72960" indent="-372600">
              <a:lnSpc>
                <a:spcPct val="100000"/>
              </a:lnSpc>
              <a:buClr>
                <a:srgbClr val="A29A85"/>
              </a:buClr>
              <a:buFont typeface="Symbol" charset="2"/>
              <a:buChar char=""/>
            </a:pPr>
            <a:r>
              <a:rPr lang="de-DE" sz="320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"/>
              </a:rPr>
              <a:t>2 Kinder </a:t>
            </a:r>
            <a:endParaRPr lang="de-DE" sz="3200" b="0" strike="noStrike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15" name="Bild 314"/>
          <p:cNvPicPr/>
          <p:nvPr/>
        </p:nvPicPr>
        <p:blipFill>
          <a:blip r:embed="rId3"/>
          <a:stretch/>
        </p:blipFill>
        <p:spPr>
          <a:xfrm>
            <a:off x="6944400" y="5473800"/>
            <a:ext cx="4933440" cy="384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Bild 318"/>
          <p:cNvPicPr/>
          <p:nvPr/>
        </p:nvPicPr>
        <p:blipFill>
          <a:blip r:embed="rId2"/>
          <a:stretch/>
        </p:blipFill>
        <p:spPr>
          <a:xfrm>
            <a:off x="4320000" y="2950920"/>
            <a:ext cx="4952520" cy="6337080"/>
          </a:xfrm>
          <a:prstGeom prst="rect">
            <a:avLst/>
          </a:prstGeom>
          <a:ln w="9360">
            <a:noFill/>
          </a:ln>
        </p:spPr>
      </p:pic>
      <p:sp>
        <p:nvSpPr>
          <p:cNvPr id="320" name="TextShape 1"/>
          <p:cNvSpPr txBox="1"/>
          <p:nvPr/>
        </p:nvSpPr>
        <p:spPr>
          <a:xfrm>
            <a:off x="1656000" y="792000"/>
            <a:ext cx="10224000" cy="187200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b"/>
          <a:lstStyle/>
          <a:p>
            <a:pPr algn="ctr">
              <a:lnSpc>
                <a:spcPct val="100000"/>
              </a:lnSpc>
            </a:pPr>
            <a:r>
              <a:rPr lang="de-DE" sz="9600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opperplate"/>
              </a:rPr>
              <a:t>Der Multifunktionär</a:t>
            </a:r>
            <a:r>
              <a:rPr lang="de-DE" sz="7719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Copperplate"/>
                <a:ea typeface="Copperplate"/>
              </a:rPr>
              <a:t> </a:t>
            </a:r>
            <a:endParaRPr lang="de-DE" sz="42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Baskerville"/>
            </a:endParaRPr>
          </a:p>
        </p:txBody>
      </p:sp>
      <p:sp>
        <p:nvSpPr>
          <p:cNvPr id="321" name="CustomShape 2"/>
          <p:cNvSpPr/>
          <p:nvPr/>
        </p:nvSpPr>
        <p:spPr>
          <a:xfrm rot="2232600">
            <a:off x="4849560" y="3598560"/>
            <a:ext cx="1188720" cy="723240"/>
          </a:xfrm>
          <a:prstGeom prst="rightArrow">
            <a:avLst>
              <a:gd name="adj1" fmla="val 24123"/>
              <a:gd name="adj2" fmla="val 70234"/>
            </a:avLst>
          </a:prstGeom>
          <a:blipFill>
            <a:blip r:embed="rId3"/>
          </a:blip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Shape 1"/>
          <p:cNvSpPr txBox="1"/>
          <p:nvPr/>
        </p:nvSpPr>
        <p:spPr>
          <a:xfrm>
            <a:off x="1015920" y="546120"/>
            <a:ext cx="10972440" cy="185400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ctr"/>
          <a:lstStyle/>
          <a:p>
            <a:pPr algn="ctr">
              <a:lnSpc>
                <a:spcPct val="100000"/>
              </a:lnSpc>
            </a:pPr>
            <a:r>
              <a:rPr lang="de-DE" sz="78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opperplate"/>
              </a:rPr>
              <a:t>Politische Laufbahn </a:t>
            </a:r>
            <a:endParaRPr lang="de-DE" sz="42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17" name="TextShape 2"/>
          <p:cNvSpPr txBox="1"/>
          <p:nvPr/>
        </p:nvSpPr>
        <p:spPr>
          <a:xfrm>
            <a:off x="1015920" y="2768760"/>
            <a:ext cx="10972440" cy="571464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ctr"/>
          <a:lstStyle/>
          <a:p>
            <a:pPr marL="360360" indent="-360000">
              <a:lnSpc>
                <a:spcPct val="100000"/>
              </a:lnSpc>
              <a:buClr>
                <a:srgbClr val="A29A85"/>
              </a:buClr>
              <a:buFont typeface="Symbol" charset="2"/>
              <a:buChar char=""/>
            </a:pPr>
            <a:r>
              <a:rPr lang="de-DE" sz="344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"/>
              </a:rPr>
              <a:t>1913 Eintritt in der SPD </a:t>
            </a:r>
            <a:endParaRPr lang="de-DE" sz="4000" b="0" strike="noStrike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60360" indent="-360000">
              <a:lnSpc>
                <a:spcPct val="100000"/>
              </a:lnSpc>
              <a:buClr>
                <a:srgbClr val="A29A85"/>
              </a:buClr>
              <a:buFont typeface="Symbol" charset="2"/>
              <a:buChar char=""/>
            </a:pPr>
            <a:r>
              <a:rPr lang="de-DE" sz="344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"/>
              </a:rPr>
              <a:t>1919 Start der gewerkschafts-, kommunal-, und landespolitischen Karriere </a:t>
            </a:r>
            <a:endParaRPr lang="de-DE" sz="4000" b="0" strike="noStrike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60360" indent="-360000">
              <a:lnSpc>
                <a:spcPct val="100000"/>
              </a:lnSpc>
              <a:buClr>
                <a:srgbClr val="A29A85"/>
              </a:buClr>
              <a:buFont typeface="Symbol" charset="2"/>
              <a:buChar char=""/>
            </a:pPr>
            <a:r>
              <a:rPr lang="de-DE" sz="344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"/>
              </a:rPr>
              <a:t>1924 Einzug als Vizepräsident in den hessischen Landtag</a:t>
            </a:r>
            <a:endParaRPr lang="de-DE" sz="4000" b="0" strike="noStrike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60360" indent="-360000">
              <a:lnSpc>
                <a:spcPct val="100000"/>
              </a:lnSpc>
              <a:buClr>
                <a:srgbClr val="A29A85"/>
              </a:buClr>
              <a:buFont typeface="Symbol" charset="2"/>
              <a:buChar char=""/>
            </a:pPr>
            <a:r>
              <a:rPr lang="de-DE" sz="344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"/>
              </a:rPr>
              <a:t>1926 bis 1928 ADGB-Bezirkssekretär für Hessen </a:t>
            </a:r>
            <a:endParaRPr lang="de-DE" sz="4000" b="0" strike="noStrike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60360" indent="-360000">
              <a:lnSpc>
                <a:spcPct val="100000"/>
              </a:lnSpc>
              <a:buClr>
                <a:srgbClr val="A29A85"/>
              </a:buClr>
              <a:buFont typeface="Symbol" charset="2"/>
              <a:buChar char=""/>
            </a:pPr>
            <a:r>
              <a:rPr lang="de-DE" sz="344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"/>
              </a:rPr>
              <a:t>1928 Ernennung Leuschners zum Innenminister des Volksstaates Hessen ( Adelung- Leuschner Regierung) </a:t>
            </a:r>
            <a:endParaRPr lang="de-DE" sz="4000" b="0" strike="noStrike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60360" indent="-360000">
              <a:lnSpc>
                <a:spcPct val="100000"/>
              </a:lnSpc>
              <a:buClr>
                <a:srgbClr val="A29A85"/>
              </a:buClr>
              <a:buFont typeface="Symbol" charset="2"/>
              <a:buChar char=""/>
            </a:pPr>
            <a:r>
              <a:rPr lang="de-DE" sz="344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"/>
              </a:rPr>
              <a:t>1931 Veröffentlichung der 'Boxheimer' Dokumente</a:t>
            </a:r>
            <a:endParaRPr lang="de-DE" sz="4000" b="0" strike="noStrike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18" name="CustomShape 3"/>
          <p:cNvSpPr/>
          <p:nvPr/>
        </p:nvSpPr>
        <p:spPr>
          <a:xfrm>
            <a:off x="11448000" y="2520000"/>
            <a:ext cx="1080000" cy="6095880"/>
          </a:xfrm>
          <a:custGeom>
            <a:avLst/>
            <a:gdLst/>
            <a:ahLst/>
            <a:cxnLst/>
            <a:rect l="0" t="0" r="r" b="b"/>
            <a:pathLst>
              <a:path w="3002" h="16935">
                <a:moveTo>
                  <a:pt x="750" y="0"/>
                </a:moveTo>
                <a:lnTo>
                  <a:pt x="750" y="12700"/>
                </a:lnTo>
                <a:lnTo>
                  <a:pt x="0" y="12700"/>
                </a:lnTo>
                <a:lnTo>
                  <a:pt x="1500" y="16934"/>
                </a:lnTo>
                <a:lnTo>
                  <a:pt x="3001" y="12700"/>
                </a:lnTo>
                <a:lnTo>
                  <a:pt x="2250" y="12700"/>
                </a:lnTo>
                <a:lnTo>
                  <a:pt x="2250" y="0"/>
                </a:lnTo>
                <a:lnTo>
                  <a:pt x="750" y="0"/>
                </a:lnTo>
              </a:path>
            </a:pathLst>
          </a:custGeom>
          <a:solidFill>
            <a:srgbClr val="808080"/>
          </a:solidFill>
          <a:ln>
            <a:solidFill>
              <a:srgbClr val="33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Bild 321"/>
          <p:cNvPicPr/>
          <p:nvPr/>
        </p:nvPicPr>
        <p:blipFill>
          <a:blip r:embed="rId2"/>
          <a:stretch/>
        </p:blipFill>
        <p:spPr>
          <a:xfrm>
            <a:off x="7067520" y="2489040"/>
            <a:ext cx="4952520" cy="6298920"/>
          </a:xfrm>
          <a:prstGeom prst="rect">
            <a:avLst/>
          </a:prstGeom>
          <a:ln w="9360">
            <a:noFill/>
          </a:ln>
        </p:spPr>
      </p:pic>
      <p:sp>
        <p:nvSpPr>
          <p:cNvPr id="323" name="TextShape 1"/>
          <p:cNvSpPr txBox="1"/>
          <p:nvPr/>
        </p:nvSpPr>
        <p:spPr>
          <a:xfrm>
            <a:off x="1015920" y="546120"/>
            <a:ext cx="10972440" cy="185400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ctr"/>
          <a:lstStyle/>
          <a:p>
            <a:pPr algn="ctr">
              <a:lnSpc>
                <a:spcPct val="100000"/>
              </a:lnSpc>
            </a:pPr>
            <a:r>
              <a:rPr lang="de-DE" sz="6709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opperplate"/>
              </a:rPr>
              <a:t>Leuschner und der Nationalsozialismus </a:t>
            </a:r>
            <a:endParaRPr lang="de-DE" sz="42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774360" y="2781360"/>
            <a:ext cx="5969160" cy="642024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ctr"/>
          <a:lstStyle/>
          <a:p>
            <a:pPr marL="389880" indent="-389520">
              <a:lnSpc>
                <a:spcPct val="100000"/>
              </a:lnSpc>
              <a:buClr>
                <a:srgbClr val="A29A85"/>
              </a:buClr>
              <a:buFont typeface="Symbol" charset="2"/>
              <a:buChar char=""/>
            </a:pPr>
            <a:r>
              <a:rPr lang="de-DE" sz="316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 SemiBold"/>
              </a:rPr>
              <a:t>1931</a:t>
            </a:r>
            <a:r>
              <a:rPr lang="de-DE" sz="316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"/>
              </a:rPr>
              <a:t> Veröffentlichung der 'Boxheimer' Dokumente' </a:t>
            </a:r>
            <a:endParaRPr lang="de-DE" sz="4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89880" indent="-389520">
              <a:lnSpc>
                <a:spcPct val="100000"/>
              </a:lnSpc>
              <a:buClr>
                <a:srgbClr val="A29A85"/>
              </a:buClr>
              <a:buFont typeface="Symbol" charset="2"/>
              <a:buChar char=""/>
            </a:pPr>
            <a:r>
              <a:rPr lang="de-DE" sz="316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 SemiBold"/>
              </a:rPr>
              <a:t>1931</a:t>
            </a:r>
            <a:r>
              <a:rPr lang="de-DE" sz="316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"/>
              </a:rPr>
              <a:t> Drohbrief an Leuschner</a:t>
            </a:r>
            <a:endParaRPr lang="de-DE" sz="4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89880" indent="-389520">
              <a:lnSpc>
                <a:spcPct val="100000"/>
              </a:lnSpc>
              <a:buClr>
                <a:srgbClr val="A29A85"/>
              </a:buClr>
              <a:buFont typeface="Symbol" charset="2"/>
              <a:buChar char=""/>
            </a:pPr>
            <a:r>
              <a:rPr lang="de-DE" sz="316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 SemiBold"/>
              </a:rPr>
              <a:t>1933</a:t>
            </a:r>
            <a:r>
              <a:rPr lang="de-DE" sz="316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"/>
              </a:rPr>
              <a:t> Ende der pol. Karriere durch Rücktritt Leuschners als Innenminister </a:t>
            </a:r>
            <a:endParaRPr lang="de-DE" sz="4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89880" indent="-389520">
              <a:lnSpc>
                <a:spcPct val="100000"/>
              </a:lnSpc>
              <a:buClr>
                <a:srgbClr val="A29A85"/>
              </a:buClr>
              <a:buFont typeface="Symbol" charset="2"/>
              <a:buChar char=""/>
            </a:pPr>
            <a:r>
              <a:rPr lang="de-DE" sz="316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 SemiBold"/>
              </a:rPr>
              <a:t>1933</a:t>
            </a:r>
            <a:r>
              <a:rPr lang="de-DE" sz="316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"/>
              </a:rPr>
              <a:t> Verhaftung Leuschners </a:t>
            </a:r>
            <a:endParaRPr lang="de-DE" sz="4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89880" indent="-389520">
              <a:lnSpc>
                <a:spcPct val="100000"/>
              </a:lnSpc>
              <a:buClr>
                <a:srgbClr val="A29A85"/>
              </a:buClr>
              <a:buFont typeface="Symbol" charset="2"/>
              <a:buChar char=""/>
            </a:pPr>
            <a:r>
              <a:rPr lang="de-DE" sz="316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 SemiBold"/>
              </a:rPr>
              <a:t>10. Juli</a:t>
            </a:r>
            <a:r>
              <a:rPr lang="de-DE" sz="316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"/>
              </a:rPr>
              <a:t> </a:t>
            </a:r>
            <a:r>
              <a:rPr lang="de-DE" sz="316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 SemiBold"/>
              </a:rPr>
              <a:t>1934</a:t>
            </a:r>
            <a:r>
              <a:rPr lang="de-DE" sz="316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"/>
              </a:rPr>
              <a:t> Entlassung aus dem Konzentrationslager Börgermoor</a:t>
            </a:r>
            <a:endParaRPr lang="de-DE" sz="40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Bild 324"/>
          <p:cNvPicPr/>
          <p:nvPr/>
        </p:nvPicPr>
        <p:blipFill>
          <a:blip r:embed="rId2"/>
          <a:stretch/>
        </p:blipFill>
        <p:spPr>
          <a:xfrm>
            <a:off x="1970280" y="1566360"/>
            <a:ext cx="8824680" cy="4669920"/>
          </a:xfrm>
          <a:prstGeom prst="rect">
            <a:avLst/>
          </a:prstGeom>
          <a:ln w="9360">
            <a:noFill/>
          </a:ln>
        </p:spPr>
      </p:pic>
      <p:sp>
        <p:nvSpPr>
          <p:cNvPr id="326" name="TextShape 1"/>
          <p:cNvSpPr txBox="1"/>
          <p:nvPr/>
        </p:nvSpPr>
        <p:spPr>
          <a:xfrm>
            <a:off x="1028880" y="6314040"/>
            <a:ext cx="10972440" cy="152352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b"/>
          <a:lstStyle/>
          <a:p>
            <a:pPr algn="ctr">
              <a:lnSpc>
                <a:spcPct val="100000"/>
              </a:lnSpc>
            </a:pPr>
            <a:r>
              <a:rPr lang="de-DE" sz="8800" b="0" strike="noStrike" spc="-1">
                <a:solidFill>
                  <a:srgbClr val="FFFCF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opperplate"/>
              </a:rPr>
              <a:t>Der illegale Widerstand</a:t>
            </a:r>
            <a:endParaRPr lang="de-DE" sz="8800" b="0" strike="noStrike" spc="-1">
              <a:solidFill>
                <a:srgbClr val="6F6A5A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1015920" y="546120"/>
            <a:ext cx="10972440" cy="185400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ctr"/>
          <a:lstStyle/>
          <a:p>
            <a:pPr algn="ctr">
              <a:lnSpc>
                <a:spcPct val="100000"/>
              </a:lnSpc>
            </a:pPr>
            <a:r>
              <a:rPr lang="de-DE" sz="88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opperplate"/>
              </a:rPr>
              <a:t>Der illegale Widerstand</a:t>
            </a:r>
            <a:endParaRPr lang="de-DE" sz="8800" b="0" strike="noStrike" spc="-1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8" name="TextShape 2"/>
          <p:cNvSpPr txBox="1"/>
          <p:nvPr/>
        </p:nvSpPr>
        <p:spPr>
          <a:xfrm>
            <a:off x="1015920" y="2768760"/>
            <a:ext cx="10972440" cy="5714640"/>
          </a:xfrm>
          <a:prstGeom prst="rect">
            <a:avLst/>
          </a:prstGeom>
          <a:noFill/>
          <a:ln>
            <a:noFill/>
          </a:ln>
        </p:spPr>
        <p:txBody>
          <a:bodyPr lIns="50760" tIns="50760" rIns="50760" bIns="50760" anchor="ctr"/>
          <a:lstStyle/>
          <a:p>
            <a:pPr marL="419040" indent="-418680">
              <a:lnSpc>
                <a:spcPct val="100000"/>
              </a:lnSpc>
              <a:buClr>
                <a:srgbClr val="A29A85"/>
              </a:buClr>
              <a:buFont typeface="Symbol" charset="2"/>
              <a:buChar char=""/>
            </a:pPr>
            <a:r>
              <a:rPr lang="de-DE" sz="400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 SemiBold"/>
              </a:rPr>
              <a:t>1934</a:t>
            </a:r>
            <a:r>
              <a:rPr lang="de-DE" sz="400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"/>
              </a:rPr>
              <a:t> illegale Gewerkschaftsorganisation mit Jakob Kaiser</a:t>
            </a:r>
            <a:endParaRPr lang="de-DE" sz="4000" b="0" strike="noStrike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19040" indent="-418680">
              <a:lnSpc>
                <a:spcPct val="100000"/>
              </a:lnSpc>
              <a:buClr>
                <a:srgbClr val="A29A85"/>
              </a:buClr>
              <a:buFont typeface="Symbol" charset="2"/>
              <a:buChar char=""/>
            </a:pPr>
            <a:r>
              <a:rPr lang="de-DE" sz="400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 SemiBold"/>
              </a:rPr>
              <a:t>1936</a:t>
            </a:r>
            <a:r>
              <a:rPr lang="de-DE" sz="400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"/>
              </a:rPr>
              <a:t> Geschäftliche Tätigkeit als Fabrikant von Bierschank-Utensilien </a:t>
            </a:r>
            <a:endParaRPr lang="de-DE" sz="4000" b="0" strike="noStrike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19040" indent="-418680">
              <a:lnSpc>
                <a:spcPct val="100000"/>
              </a:lnSpc>
              <a:buClr>
                <a:srgbClr val="A29A85"/>
              </a:buClr>
              <a:buFont typeface="Symbol" charset="2"/>
              <a:buChar char=""/>
            </a:pPr>
            <a:r>
              <a:rPr lang="de-DE" sz="400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"/>
              </a:rPr>
              <a:t>Planung eines Putschversuches </a:t>
            </a:r>
            <a:endParaRPr lang="de-DE" sz="4000" b="0" strike="noStrike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419040" indent="-418680">
              <a:lnSpc>
                <a:spcPct val="100000"/>
              </a:lnSpc>
              <a:buClr>
                <a:srgbClr val="A29A85"/>
              </a:buClr>
              <a:buFont typeface="Symbol" charset="2"/>
              <a:buChar char=""/>
            </a:pPr>
            <a:r>
              <a:rPr lang="de-DE" sz="400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"/>
              </a:rPr>
              <a:t>Attentat durch die Widerstandsgruppe des 20. </a:t>
            </a:r>
            <a:r>
              <a:rPr lang="de-DE" sz="40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Baskerville"/>
              </a:rPr>
              <a:t>Juli 1944 </a:t>
            </a:r>
            <a:endParaRPr lang="de-DE" sz="4000" b="0" strike="noStrike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211</Words>
  <Application>Microsoft Macintosh PowerPoint</Application>
  <PresentationFormat>Benutzerdefiniert</PresentationFormat>
  <Paragraphs>49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8</vt:i4>
      </vt:variant>
      <vt:variant>
        <vt:lpstr>Folientitel</vt:lpstr>
      </vt:variant>
      <vt:variant>
        <vt:i4>20</vt:i4>
      </vt:variant>
    </vt:vector>
  </HeadingPairs>
  <TitlesOfParts>
    <vt:vector size="36" baseType="lpstr">
      <vt:lpstr>Baskerville</vt:lpstr>
      <vt:lpstr>Baskerville SemiBold</vt:lpstr>
      <vt:lpstr>Copperplate</vt:lpstr>
      <vt:lpstr>DejaVu Sans</vt:lpstr>
      <vt:lpstr>Symbol</vt:lpstr>
      <vt:lpstr>Times New Roman</vt:lpstr>
      <vt:lpstr>Wingdings</vt:lpstr>
      <vt:lpstr>Arial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/>
  <dc:description/>
  <cp:lastModifiedBy>Margit Sachse</cp:lastModifiedBy>
  <cp:revision>4</cp:revision>
  <dcterms:modified xsi:type="dcterms:W3CDTF">2017-01-25T16:21:12Z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8311169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